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5"/>
  </p:sldMasterIdLst>
  <p:notesMasterIdLst>
    <p:notesMasterId r:id="rId11"/>
  </p:notesMasterIdLst>
  <p:handoutMasterIdLst>
    <p:handoutMasterId r:id="rId12"/>
  </p:handoutMasterIdLst>
  <p:sldIdLst>
    <p:sldId id="552" r:id="rId6"/>
    <p:sldId id="551" r:id="rId7"/>
    <p:sldId id="556" r:id="rId8"/>
    <p:sldId id="558" r:id="rId9"/>
    <p:sldId id="554" r:id="rId10"/>
  </p:sldIdLst>
  <p:sldSz cx="12192000" cy="6858000"/>
  <p:notesSz cx="6889750"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orient="horz" pos="3744" userDrawn="1">
          <p15:clr>
            <a:srgbClr val="A4A3A4"/>
          </p15:clr>
        </p15:guide>
        <p15:guide id="3" orient="horz" pos="981" userDrawn="1">
          <p15:clr>
            <a:srgbClr val="A4A3A4"/>
          </p15:clr>
        </p15:guide>
        <p15:guide id="4" pos="3840" userDrawn="1">
          <p15:clr>
            <a:srgbClr val="A4A3A4"/>
          </p15:clr>
        </p15:guide>
        <p15:guide id="5" pos="695" userDrawn="1">
          <p15:clr>
            <a:srgbClr val="A4A3A4"/>
          </p15:clr>
        </p15:guide>
        <p15:guide id="6" pos="6985" userDrawn="1">
          <p15:clr>
            <a:srgbClr val="A4A3A4"/>
          </p15:clr>
        </p15:guide>
        <p15:guide id="7" pos="7348" userDrawn="1">
          <p15:clr>
            <a:srgbClr val="A4A3A4"/>
          </p15:clr>
        </p15:guide>
        <p15:guide id="8" pos="303" userDrawn="1">
          <p15:clr>
            <a:srgbClr val="A4A3A4"/>
          </p15:clr>
        </p15:guide>
        <p15:guide id="9" pos="263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4E04"/>
    <a:srgbClr val="162D50"/>
    <a:srgbClr val="002453"/>
    <a:srgbClr val="008B50"/>
    <a:srgbClr val="FFFFFF"/>
    <a:srgbClr val="B5FFE0"/>
    <a:srgbClr val="00D67A"/>
    <a:srgbClr val="00C872"/>
    <a:srgbClr val="29FFA3"/>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0E06E3-0012-4F26-95DE-1F73425C6206}" v="20" dt="2026-09-04T13:27:12.75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3447" autoAdjust="0"/>
  </p:normalViewPr>
  <p:slideViewPr>
    <p:cSldViewPr snapToGrid="0">
      <p:cViewPr varScale="1">
        <p:scale>
          <a:sx n="60" d="100"/>
          <a:sy n="60" d="100"/>
        </p:scale>
        <p:origin x="816" y="44"/>
      </p:cViewPr>
      <p:guideLst>
        <p:guide orient="horz" pos="2160"/>
        <p:guide orient="horz" pos="3744"/>
        <p:guide orient="horz" pos="981"/>
        <p:guide pos="3840"/>
        <p:guide pos="695"/>
        <p:guide pos="6985"/>
        <p:guide pos="7348"/>
        <p:guide pos="303"/>
        <p:guide pos="2631"/>
      </p:guideLst>
    </p:cSldViewPr>
  </p:slideViewPr>
  <p:notesTextViewPr>
    <p:cViewPr>
      <p:scale>
        <a:sx n="1" d="1"/>
        <a:sy n="1" d="1"/>
      </p:scale>
      <p:origin x="0" y="0"/>
    </p:cViewPr>
  </p:notesTextViewPr>
  <p:notesViewPr>
    <p:cSldViewPr snapToGrid="0">
      <p:cViewPr>
        <p:scale>
          <a:sx n="80" d="100"/>
          <a:sy n="80" d="100"/>
        </p:scale>
        <p:origin x="1988" y="4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handoutMaster" Target="handoutMasters/handoutMaster1.xml"/><Relationship Id="rId17"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notesMaster" Target="notesMasters/notesMaster1.xml"/><Relationship Id="rId5" Type="http://schemas.openxmlformats.org/officeDocument/2006/relationships/slideMaster" Target="slideMasters/slideMaster1.xml"/><Relationship Id="rId15" Type="http://schemas.openxmlformats.org/officeDocument/2006/relationships/theme" Target="theme/theme1.xml"/><Relationship Id="rId10" Type="http://schemas.openxmlformats.org/officeDocument/2006/relationships/slide" Target="slides/slide5.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6255637226389927E-2"/>
          <c:y val="0.16684953146108375"/>
          <c:w val="0.84585566355824526"/>
          <c:h val="0.78397955543017395"/>
        </c:manualLayout>
      </c:layout>
      <c:barChart>
        <c:barDir val="col"/>
        <c:grouping val="clustered"/>
        <c:varyColors val="0"/>
        <c:ser>
          <c:idx val="1"/>
          <c:order val="0"/>
          <c:tx>
            <c:strRef>
              <c:f>Sheet1!$B$1</c:f>
              <c:strCache>
                <c:ptCount val="1"/>
                <c:pt idx="0">
                  <c:v>2013</c:v>
                </c:pt>
              </c:strCache>
            </c:strRef>
          </c:tx>
          <c:spPr>
            <a:solidFill>
              <a:schemeClr val="bg1"/>
            </a:solidFill>
            <a:ln>
              <a:noFill/>
            </a:ln>
            <a:effectLst/>
          </c:spPr>
          <c:invertIfNegative val="0"/>
          <c:val>
            <c:numRef>
              <c:f>Sheet1!$B$2</c:f>
              <c:numCache>
                <c:formatCode>General</c:formatCode>
                <c:ptCount val="1"/>
                <c:pt idx="0">
                  <c:v>1.8</c:v>
                </c:pt>
              </c:numCache>
            </c:numRef>
          </c:val>
          <c:extLst>
            <c:ext xmlns:c16="http://schemas.microsoft.com/office/drawing/2014/chart" uri="{C3380CC4-5D6E-409C-BE32-E72D297353CC}">
              <c16:uniqueId val="{00000001-E275-4BEA-B1BD-672686426C42}"/>
            </c:ext>
          </c:extLst>
        </c:ser>
        <c:ser>
          <c:idx val="2"/>
          <c:order val="1"/>
          <c:tx>
            <c:strRef>
              <c:f>Sheet1!$C$1</c:f>
              <c:strCache>
                <c:ptCount val="1"/>
                <c:pt idx="0">
                  <c:v>2020</c:v>
                </c:pt>
              </c:strCache>
            </c:strRef>
          </c:tx>
          <c:spPr>
            <a:solidFill>
              <a:schemeClr val="bg1"/>
            </a:solidFill>
            <a:ln>
              <a:noFill/>
            </a:ln>
            <a:effectLst/>
          </c:spPr>
          <c:invertIfNegative val="0"/>
          <c:val>
            <c:numRef>
              <c:f>Sheet1!$C$2</c:f>
              <c:numCache>
                <c:formatCode>General</c:formatCode>
                <c:ptCount val="1"/>
                <c:pt idx="0">
                  <c:v>2.8</c:v>
                </c:pt>
              </c:numCache>
            </c:numRef>
          </c:val>
          <c:extLst>
            <c:ext xmlns:c16="http://schemas.microsoft.com/office/drawing/2014/chart" uri="{C3380CC4-5D6E-409C-BE32-E72D297353CC}">
              <c16:uniqueId val="{00000000-9723-4174-A7B7-A20EEDCA55BE}"/>
            </c:ext>
          </c:extLst>
        </c:ser>
        <c:ser>
          <c:idx val="3"/>
          <c:order val="2"/>
          <c:tx>
            <c:strRef>
              <c:f>Sheet1!$D$1</c:f>
              <c:strCache>
                <c:ptCount val="1"/>
                <c:pt idx="0">
                  <c:v>2024</c:v>
                </c:pt>
              </c:strCache>
            </c:strRef>
          </c:tx>
          <c:spPr>
            <a:solidFill>
              <a:schemeClr val="bg1"/>
            </a:solidFill>
            <a:ln>
              <a:noFill/>
            </a:ln>
            <a:effectLst/>
          </c:spPr>
          <c:invertIfNegative val="0"/>
          <c:val>
            <c:numRef>
              <c:f>Sheet1!$D$2</c:f>
              <c:numCache>
                <c:formatCode>General</c:formatCode>
                <c:ptCount val="1"/>
                <c:pt idx="0">
                  <c:v>3.1</c:v>
                </c:pt>
              </c:numCache>
            </c:numRef>
          </c:val>
          <c:extLst>
            <c:ext xmlns:c16="http://schemas.microsoft.com/office/drawing/2014/chart" uri="{C3380CC4-5D6E-409C-BE32-E72D297353CC}">
              <c16:uniqueId val="{00000001-9723-4174-A7B7-A20EEDCA55BE}"/>
            </c:ext>
          </c:extLst>
        </c:ser>
        <c:dLbls>
          <c:showLegendKey val="0"/>
          <c:showVal val="0"/>
          <c:showCatName val="0"/>
          <c:showSerName val="0"/>
          <c:showPercent val="0"/>
          <c:showBubbleSize val="0"/>
        </c:dLbls>
        <c:gapWidth val="219"/>
        <c:overlap val="-27"/>
        <c:axId val="484653215"/>
        <c:axId val="2075988159"/>
      </c:barChart>
      <c:catAx>
        <c:axId val="484653215"/>
        <c:scaling>
          <c:orientation val="minMax"/>
        </c:scaling>
        <c:delete val="1"/>
        <c:axPos val="b"/>
        <c:numFmt formatCode="General" sourceLinked="1"/>
        <c:majorTickMark val="none"/>
        <c:minorTickMark val="none"/>
        <c:tickLblPos val="nextTo"/>
        <c:crossAx val="2075988159"/>
        <c:crosses val="autoZero"/>
        <c:auto val="1"/>
        <c:lblAlgn val="ctr"/>
        <c:lblOffset val="100"/>
        <c:noMultiLvlLbl val="0"/>
      </c:catAx>
      <c:valAx>
        <c:axId val="2075988159"/>
        <c:scaling>
          <c:orientation val="minMax"/>
        </c:scaling>
        <c:delete val="1"/>
        <c:axPos val="l"/>
        <c:numFmt formatCode="General" sourceLinked="1"/>
        <c:majorTickMark val="none"/>
        <c:minorTickMark val="none"/>
        <c:tickLblPos val="nextTo"/>
        <c:crossAx val="484653215"/>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FFA9188-8F9B-D240-8891-37FEF298353F}"/>
              </a:ext>
            </a:extLst>
          </p:cNvPr>
          <p:cNvSpPr>
            <a:spLocks noGrp="1"/>
          </p:cNvSpPr>
          <p:nvPr>
            <p:ph type="hdr" sz="quarter"/>
          </p:nvPr>
        </p:nvSpPr>
        <p:spPr>
          <a:xfrm>
            <a:off x="0" y="0"/>
            <a:ext cx="2985558" cy="502676"/>
          </a:xfrm>
          <a:prstGeom prst="rect">
            <a:avLst/>
          </a:prstGeom>
        </p:spPr>
        <p:txBody>
          <a:bodyPr vert="horz" lIns="96616" tIns="48308" rIns="96616" bIns="48308" rtlCol="0"/>
          <a:lstStyle>
            <a:lvl1pPr algn="l">
              <a:defRPr sz="1300"/>
            </a:lvl1pPr>
          </a:lstStyle>
          <a:p>
            <a:endParaRPr lang="en-US"/>
          </a:p>
        </p:txBody>
      </p:sp>
      <p:sp>
        <p:nvSpPr>
          <p:cNvPr id="3" name="Date Placeholder 2">
            <a:extLst>
              <a:ext uri="{FF2B5EF4-FFF2-40B4-BE49-F238E27FC236}">
                <a16:creationId xmlns:a16="http://schemas.microsoft.com/office/drawing/2014/main" id="{DB993765-AAF5-AC4E-85B6-A9C29D3EBB02}"/>
              </a:ext>
            </a:extLst>
          </p:cNvPr>
          <p:cNvSpPr>
            <a:spLocks noGrp="1"/>
          </p:cNvSpPr>
          <p:nvPr>
            <p:ph type="dt" sz="quarter" idx="1"/>
          </p:nvPr>
        </p:nvSpPr>
        <p:spPr>
          <a:xfrm>
            <a:off x="3902597" y="0"/>
            <a:ext cx="2985558" cy="502676"/>
          </a:xfrm>
          <a:prstGeom prst="rect">
            <a:avLst/>
          </a:prstGeom>
        </p:spPr>
        <p:txBody>
          <a:bodyPr vert="horz" lIns="96616" tIns="48308" rIns="96616" bIns="48308" rtlCol="0"/>
          <a:lstStyle>
            <a:lvl1pPr algn="r">
              <a:defRPr sz="1300"/>
            </a:lvl1pPr>
          </a:lstStyle>
          <a:p>
            <a:fld id="{463DFFA6-B5C8-EE42-8874-609E48A72BAB}" type="datetimeFigureOut">
              <a:rPr lang="en-US" smtClean="0"/>
              <a:t>9/4/2026</a:t>
            </a:fld>
            <a:endParaRPr lang="en-US"/>
          </a:p>
        </p:txBody>
      </p:sp>
      <p:sp>
        <p:nvSpPr>
          <p:cNvPr id="4" name="Footer Placeholder 3">
            <a:extLst>
              <a:ext uri="{FF2B5EF4-FFF2-40B4-BE49-F238E27FC236}">
                <a16:creationId xmlns:a16="http://schemas.microsoft.com/office/drawing/2014/main" id="{E379FFC4-1064-D64D-8C78-E8F31C2BF0C4}"/>
              </a:ext>
            </a:extLst>
          </p:cNvPr>
          <p:cNvSpPr>
            <a:spLocks noGrp="1"/>
          </p:cNvSpPr>
          <p:nvPr>
            <p:ph type="ftr" sz="quarter" idx="2"/>
          </p:nvPr>
        </p:nvSpPr>
        <p:spPr>
          <a:xfrm>
            <a:off x="0" y="9516039"/>
            <a:ext cx="2985558" cy="502674"/>
          </a:xfrm>
          <a:prstGeom prst="rect">
            <a:avLst/>
          </a:prstGeom>
        </p:spPr>
        <p:txBody>
          <a:bodyPr vert="horz" lIns="96616" tIns="48308" rIns="96616" bIns="48308" rtlCol="0" anchor="b"/>
          <a:lstStyle>
            <a:lvl1pPr algn="l">
              <a:defRPr sz="1300"/>
            </a:lvl1pPr>
          </a:lstStyle>
          <a:p>
            <a:endParaRPr lang="en-US"/>
          </a:p>
        </p:txBody>
      </p:sp>
      <p:sp>
        <p:nvSpPr>
          <p:cNvPr id="5" name="Slide Number Placeholder 4">
            <a:extLst>
              <a:ext uri="{FF2B5EF4-FFF2-40B4-BE49-F238E27FC236}">
                <a16:creationId xmlns:a16="http://schemas.microsoft.com/office/drawing/2014/main" id="{47AB87E7-9204-D744-8F0A-9E0204B05E89}"/>
              </a:ext>
            </a:extLst>
          </p:cNvPr>
          <p:cNvSpPr>
            <a:spLocks noGrp="1"/>
          </p:cNvSpPr>
          <p:nvPr>
            <p:ph type="sldNum" sz="quarter" idx="3"/>
          </p:nvPr>
        </p:nvSpPr>
        <p:spPr>
          <a:xfrm>
            <a:off x="3902597" y="9516039"/>
            <a:ext cx="2985558" cy="502674"/>
          </a:xfrm>
          <a:prstGeom prst="rect">
            <a:avLst/>
          </a:prstGeom>
        </p:spPr>
        <p:txBody>
          <a:bodyPr vert="horz" lIns="96616" tIns="48308" rIns="96616" bIns="48308" rtlCol="0" anchor="b"/>
          <a:lstStyle>
            <a:lvl1pPr algn="r">
              <a:defRPr sz="1300"/>
            </a:lvl1pPr>
          </a:lstStyle>
          <a:p>
            <a:fld id="{5C8D9BE3-86BA-DD45-B825-3E7CB42B75E3}" type="slidenum">
              <a:rPr lang="en-US" smtClean="0"/>
              <a:t>‹#›</a:t>
            </a:fld>
            <a:endParaRPr lang="en-US"/>
          </a:p>
        </p:txBody>
      </p:sp>
    </p:spTree>
    <p:extLst>
      <p:ext uri="{BB962C8B-B14F-4D97-AF65-F5344CB8AC3E}">
        <p14:creationId xmlns:p14="http://schemas.microsoft.com/office/powerpoint/2010/main" val="37078847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0936"/>
          </a:xfrm>
          <a:prstGeom prst="rect">
            <a:avLst/>
          </a:prstGeom>
        </p:spPr>
        <p:txBody>
          <a:bodyPr vert="horz" lIns="96616" tIns="48308" rIns="96616" bIns="48308" rtlCol="0"/>
          <a:lstStyle>
            <a:lvl1pPr algn="l">
              <a:defRPr sz="1300"/>
            </a:lvl1pPr>
          </a:lstStyle>
          <a:p>
            <a:endParaRPr lang="en-GB"/>
          </a:p>
        </p:txBody>
      </p:sp>
      <p:sp>
        <p:nvSpPr>
          <p:cNvPr id="3" name="Date Placeholder 2"/>
          <p:cNvSpPr>
            <a:spLocks noGrp="1"/>
          </p:cNvSpPr>
          <p:nvPr>
            <p:ph type="dt" idx="1"/>
          </p:nvPr>
        </p:nvSpPr>
        <p:spPr>
          <a:xfrm>
            <a:off x="3902597" y="0"/>
            <a:ext cx="2985558" cy="500936"/>
          </a:xfrm>
          <a:prstGeom prst="rect">
            <a:avLst/>
          </a:prstGeom>
        </p:spPr>
        <p:txBody>
          <a:bodyPr vert="horz" lIns="96616" tIns="48308" rIns="96616" bIns="48308" rtlCol="0"/>
          <a:lstStyle>
            <a:lvl1pPr algn="r">
              <a:defRPr sz="1300"/>
            </a:lvl1pPr>
          </a:lstStyle>
          <a:p>
            <a:fld id="{511E9523-3047-41BB-A963-18500ED16979}" type="datetimeFigureOut">
              <a:rPr lang="en-GB" smtClean="0"/>
              <a:t>04/09/2026</a:t>
            </a:fld>
            <a:endParaRPr lang="en-GB"/>
          </a:p>
        </p:txBody>
      </p:sp>
      <p:sp>
        <p:nvSpPr>
          <p:cNvPr id="4" name="Slide Image Placeholder 3"/>
          <p:cNvSpPr>
            <a:spLocks noGrp="1" noRot="1" noChangeAspect="1"/>
          </p:cNvSpPr>
          <p:nvPr>
            <p:ph type="sldImg" idx="2"/>
          </p:nvPr>
        </p:nvSpPr>
        <p:spPr>
          <a:xfrm>
            <a:off x="104775" y="750888"/>
            <a:ext cx="6680200" cy="3757612"/>
          </a:xfrm>
          <a:prstGeom prst="rect">
            <a:avLst/>
          </a:prstGeom>
          <a:noFill/>
          <a:ln w="12700">
            <a:solidFill>
              <a:prstClr val="black"/>
            </a:solidFill>
          </a:ln>
        </p:spPr>
        <p:txBody>
          <a:bodyPr vert="horz" lIns="96616" tIns="48308" rIns="96616" bIns="48308" rtlCol="0" anchor="ctr"/>
          <a:lstStyle/>
          <a:p>
            <a:endParaRPr lang="en-GB"/>
          </a:p>
        </p:txBody>
      </p:sp>
      <p:sp>
        <p:nvSpPr>
          <p:cNvPr id="5" name="Notes Placeholder 4"/>
          <p:cNvSpPr>
            <a:spLocks noGrp="1"/>
          </p:cNvSpPr>
          <p:nvPr>
            <p:ph type="body" sz="quarter" idx="3"/>
          </p:nvPr>
        </p:nvSpPr>
        <p:spPr>
          <a:xfrm>
            <a:off x="382764" y="4614876"/>
            <a:ext cx="6124222" cy="4901162"/>
          </a:xfrm>
          <a:prstGeom prst="rect">
            <a:avLst/>
          </a:prstGeom>
        </p:spPr>
        <p:txBody>
          <a:bodyPr vert="horz" lIns="96616" tIns="48308" rIns="96616" bIns="4830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516038"/>
            <a:ext cx="2985558" cy="500936"/>
          </a:xfrm>
          <a:prstGeom prst="rect">
            <a:avLst/>
          </a:prstGeom>
        </p:spPr>
        <p:txBody>
          <a:bodyPr vert="horz" lIns="96616" tIns="48308" rIns="96616" bIns="48308" rtlCol="0" anchor="b"/>
          <a:lstStyle>
            <a:lvl1pPr algn="l">
              <a:defRPr sz="1300"/>
            </a:lvl1pPr>
          </a:lstStyle>
          <a:p>
            <a:endParaRPr lang="en-GB"/>
          </a:p>
        </p:txBody>
      </p:sp>
      <p:sp>
        <p:nvSpPr>
          <p:cNvPr id="7" name="Slide Number Placeholder 6"/>
          <p:cNvSpPr>
            <a:spLocks noGrp="1"/>
          </p:cNvSpPr>
          <p:nvPr>
            <p:ph type="sldNum" sz="quarter" idx="5"/>
          </p:nvPr>
        </p:nvSpPr>
        <p:spPr>
          <a:xfrm>
            <a:off x="3902597" y="9516038"/>
            <a:ext cx="2985558" cy="500936"/>
          </a:xfrm>
          <a:prstGeom prst="rect">
            <a:avLst/>
          </a:prstGeom>
        </p:spPr>
        <p:txBody>
          <a:bodyPr vert="horz" lIns="96616" tIns="48308" rIns="96616" bIns="48308" rtlCol="0" anchor="b"/>
          <a:lstStyle>
            <a:lvl1pPr algn="r">
              <a:defRPr sz="1300"/>
            </a:lvl1pPr>
          </a:lstStyle>
          <a:p>
            <a:fld id="{4139FCC7-84B3-402F-8122-1B2BE09BCF1B}" type="slidenum">
              <a:rPr lang="en-GB" smtClean="0"/>
              <a:t>‹#›</a:t>
            </a:fld>
            <a:endParaRPr lang="en-GB"/>
          </a:p>
        </p:txBody>
      </p:sp>
    </p:spTree>
    <p:extLst>
      <p:ext uri="{BB962C8B-B14F-4D97-AF65-F5344CB8AC3E}">
        <p14:creationId xmlns:p14="http://schemas.microsoft.com/office/powerpoint/2010/main" val="378853633"/>
      </p:ext>
    </p:extLst>
  </p:cSld>
  <p:clrMap bg1="lt1" tx1="dk1" bg2="lt2" tx2="dk2" accent1="accent1" accent2="accent2" accent3="accent3" accent4="accent4" accent5="accent5" accent6="accent6" hlink="hlink" folHlink="folHlink"/>
  <p:notesStyle>
    <a:lvl1pPr marL="285750" indent="-285750" algn="l" defTabSz="914400" rtl="0" eaLnBrk="1" latinLnBrk="0" hangingPunct="1">
      <a:spcAft>
        <a:spcPts val="600"/>
      </a:spcAft>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Aft>
        <a:spcPts val="600"/>
      </a:spcAft>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200150" indent="-285750" algn="l" defTabSz="914400" rtl="0" eaLnBrk="1" latinLnBrk="0" hangingPunct="1">
      <a:spcAft>
        <a:spcPts val="600"/>
      </a:spcAft>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57350" indent="-285750" algn="l" defTabSz="914400" rtl="0" eaLnBrk="1" latinLnBrk="0" hangingPunct="1">
      <a:spcAft>
        <a:spcPts val="600"/>
      </a:spcAft>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114550" indent="-285750" algn="l" defTabSz="914400" rtl="0" eaLnBrk="1" latinLnBrk="0" hangingPunct="1">
      <a:spcAft>
        <a:spcPts val="600"/>
      </a:spcAft>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atlasofms.org/map/global/epidemiology/number-of-people-with-ms"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BF24D8-CDFD-52E3-2F83-ED37DAE61F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08EBE7-E6AC-2730-909F-D6508E9B3D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F6BFD7-DA47-EC8C-B74E-FB6AF5DF0384}"/>
              </a:ext>
            </a:extLst>
          </p:cNvPr>
          <p:cNvSpPr>
            <a:spLocks noGrp="1"/>
          </p:cNvSpPr>
          <p:nvPr>
            <p:ph type="body" idx="1"/>
          </p:nvPr>
        </p:nvSpPr>
        <p:spPr>
          <a:xfrm>
            <a:off x="382764" y="4614876"/>
            <a:ext cx="6124222" cy="5291024"/>
          </a:xfrm>
        </p:spPr>
        <p:txBody>
          <a:bodyPr/>
          <a:lstStyle/>
          <a:p>
            <a:pPr marL="0" indent="0" fontAlgn="t">
              <a:buNone/>
            </a:pPr>
            <a:r>
              <a:rPr lang="en-GB" sz="900" b="1" i="0" kern="1200" dirty="0">
                <a:solidFill>
                  <a:srgbClr val="002060"/>
                </a:solidFill>
                <a:effectLst/>
                <a:latin typeface="Arial" panose="020B0604020202020204" pitchFamily="34" charset="0"/>
                <a:ea typeface="+mn-ea"/>
                <a:cs typeface="Arial" panose="020B0604020202020204" pitchFamily="34" charset="0"/>
              </a:rPr>
              <a:t>Key message</a:t>
            </a:r>
            <a:endParaRPr lang="en-GB" sz="900" b="0" i="0" kern="1200" dirty="0">
              <a:solidFill>
                <a:srgbClr val="002060"/>
              </a:solidFill>
              <a:effectLst/>
              <a:latin typeface="Arial" panose="020B0604020202020204" pitchFamily="34" charset="0"/>
              <a:ea typeface="+mn-ea"/>
              <a:cs typeface="Arial" panose="020B0604020202020204" pitchFamily="34" charset="0"/>
            </a:endParaRPr>
          </a:p>
          <a:p>
            <a:pPr fontAlgn="t"/>
            <a:r>
              <a:rPr lang="en-GB" sz="900" b="0" i="0" kern="1200" dirty="0">
                <a:solidFill>
                  <a:srgbClr val="002060"/>
                </a:solidFill>
                <a:effectLst/>
                <a:latin typeface="Arial" panose="020B0604020202020204" pitchFamily="34" charset="0"/>
                <a:ea typeface="+mn-ea"/>
                <a:cs typeface="Arial" panose="020B0604020202020204" pitchFamily="34" charset="0"/>
              </a:rPr>
              <a:t>The latest Atlas of MS estimates that </a:t>
            </a:r>
            <a:r>
              <a:rPr lang="en-GB" sz="900" b="1" i="0" kern="1200" dirty="0">
                <a:solidFill>
                  <a:srgbClr val="002060"/>
                </a:solidFill>
                <a:effectLst/>
                <a:latin typeface="Arial" panose="020B0604020202020204" pitchFamily="34" charset="0"/>
                <a:ea typeface="+mn-ea"/>
                <a:cs typeface="Arial" panose="020B0604020202020204" pitchFamily="34" charset="0"/>
              </a:rPr>
              <a:t>3.1 million people are living with multiple sclerosis worldwide</a:t>
            </a:r>
            <a:r>
              <a:rPr lang="en-GB" sz="900" b="0" i="0" kern="1200" dirty="0">
                <a:solidFill>
                  <a:srgbClr val="002060"/>
                </a:solidFill>
                <a:effectLst/>
                <a:latin typeface="Arial" panose="020B0604020202020204" pitchFamily="34" charset="0"/>
                <a:ea typeface="+mn-ea"/>
                <a:cs typeface="Arial" panose="020B0604020202020204" pitchFamily="34" charset="0"/>
              </a:rPr>
              <a:t>, equivalent to </a:t>
            </a:r>
            <a:r>
              <a:rPr lang="en-GB" sz="900" b="1" i="0" kern="1200" dirty="0">
                <a:solidFill>
                  <a:srgbClr val="002060"/>
                </a:solidFill>
                <a:effectLst/>
                <a:latin typeface="Arial" panose="020B0604020202020204" pitchFamily="34" charset="0"/>
                <a:ea typeface="+mn-ea"/>
                <a:cs typeface="Arial" panose="020B0604020202020204" pitchFamily="34" charset="0"/>
              </a:rPr>
              <a:t>38.1 people per 100,000 population</a:t>
            </a:r>
            <a:r>
              <a:rPr lang="en-GB" sz="900" b="0" i="0" kern="1200" dirty="0">
                <a:solidFill>
                  <a:srgbClr val="002060"/>
                </a:solidFill>
                <a:effectLst/>
                <a:latin typeface="Arial" panose="020B0604020202020204" pitchFamily="34" charset="0"/>
                <a:ea typeface="+mn-ea"/>
                <a:cs typeface="Arial" panose="020B0604020202020204" pitchFamily="34" charset="0"/>
              </a:rPr>
              <a:t>.</a:t>
            </a:r>
          </a:p>
          <a:p>
            <a:pPr marL="0" indent="0" fontAlgn="t">
              <a:buNone/>
            </a:pPr>
            <a:r>
              <a:rPr lang="en-GB" sz="900" b="1" i="0" kern="1200" dirty="0">
                <a:solidFill>
                  <a:srgbClr val="002060"/>
                </a:solidFill>
                <a:effectLst/>
                <a:latin typeface="Arial" panose="020B0604020202020204" pitchFamily="34" charset="0"/>
                <a:ea typeface="+mn-ea"/>
                <a:cs typeface="Arial" panose="020B0604020202020204" pitchFamily="34" charset="0"/>
              </a:rPr>
              <a:t>About the map</a:t>
            </a:r>
            <a:endParaRPr lang="en-GB" sz="900" b="0" i="0" kern="1200" dirty="0">
              <a:solidFill>
                <a:srgbClr val="002060"/>
              </a:solidFill>
              <a:effectLst/>
              <a:latin typeface="Arial" panose="020B0604020202020204" pitchFamily="34" charset="0"/>
              <a:ea typeface="+mn-ea"/>
              <a:cs typeface="Arial" panose="020B0604020202020204" pitchFamily="34" charset="0"/>
            </a:endParaRPr>
          </a:p>
          <a:p>
            <a:pPr lvl="0" fontAlgn="t"/>
            <a:r>
              <a:rPr lang="en-GB" sz="900" b="0" i="0" kern="1200" dirty="0">
                <a:solidFill>
                  <a:srgbClr val="002060"/>
                </a:solidFill>
                <a:effectLst/>
                <a:latin typeface="Arial" panose="020B0604020202020204" pitchFamily="34" charset="0"/>
                <a:ea typeface="+mn-ea"/>
                <a:cs typeface="Arial" panose="020B0604020202020204" pitchFamily="34" charset="0"/>
              </a:rPr>
              <a:t>The map shows the estimated prevalence of MS per 100,000 people by country.</a:t>
            </a:r>
          </a:p>
          <a:p>
            <a:pPr lvl="0" fontAlgn="t"/>
            <a:r>
              <a:rPr lang="en-GB" sz="900" b="0" i="0" kern="1200" dirty="0">
                <a:solidFill>
                  <a:srgbClr val="002060"/>
                </a:solidFill>
                <a:effectLst/>
                <a:latin typeface="Arial" panose="020B0604020202020204" pitchFamily="34" charset="0"/>
                <a:ea typeface="+mn-ea"/>
                <a:cs typeface="Arial" panose="020B0604020202020204" pitchFamily="34" charset="0"/>
              </a:rPr>
              <a:t>Darker colours indicate higher prevalence.</a:t>
            </a:r>
          </a:p>
          <a:p>
            <a:pPr lvl="0" fontAlgn="t"/>
            <a:r>
              <a:rPr lang="en-GB" sz="900" b="0" i="0" kern="1200" dirty="0">
                <a:solidFill>
                  <a:srgbClr val="002060"/>
                </a:solidFill>
                <a:effectLst/>
                <a:latin typeface="Arial" panose="020B0604020202020204" pitchFamily="34" charset="0"/>
                <a:ea typeface="+mn-ea"/>
                <a:cs typeface="Arial" panose="020B0604020202020204" pitchFamily="34" charset="0"/>
              </a:rPr>
              <a:t>Grey countries indicate that prevalence data were unknown.</a:t>
            </a:r>
          </a:p>
          <a:p>
            <a:pPr lvl="0" fontAlgn="t"/>
            <a:r>
              <a:rPr lang="en-US" sz="900" b="0" i="0" kern="1200" dirty="0">
                <a:solidFill>
                  <a:srgbClr val="002060"/>
                </a:solidFill>
                <a:effectLst/>
                <a:latin typeface="Arial" panose="020B0604020202020204" pitchFamily="34" charset="0"/>
                <a:ea typeface="+mn-ea"/>
                <a:cs typeface="Arial" panose="020B0604020202020204" pitchFamily="34" charset="0"/>
              </a:rPr>
              <a:t>The estimate is based on data from 133 countries representing approximately 93% of the world's population.</a:t>
            </a:r>
            <a:endParaRPr lang="en-GB" sz="900" b="0" i="0" kern="1200" dirty="0">
              <a:solidFill>
                <a:srgbClr val="002060"/>
              </a:solidFill>
              <a:effectLst/>
              <a:latin typeface="Arial" panose="020B0604020202020204" pitchFamily="34" charset="0"/>
              <a:ea typeface="+mn-ea"/>
              <a:cs typeface="Arial" panose="020B0604020202020204" pitchFamily="34" charset="0"/>
            </a:endParaRPr>
          </a:p>
          <a:p>
            <a:pPr marL="0" lvl="0" indent="0" fontAlgn="t">
              <a:buNone/>
            </a:pPr>
            <a:r>
              <a:rPr lang="en-GB" sz="900" b="1" i="0" kern="1200" dirty="0">
                <a:solidFill>
                  <a:srgbClr val="002060"/>
                </a:solidFill>
                <a:effectLst/>
                <a:latin typeface="Arial" panose="020B0604020202020204" pitchFamily="34" charset="0"/>
                <a:ea typeface="+mn-ea"/>
                <a:cs typeface="Arial" panose="020B0604020202020204" pitchFamily="34" charset="0"/>
              </a:rPr>
              <a:t>Key observations</a:t>
            </a:r>
            <a:endParaRPr lang="en-GB" sz="900" b="0" i="0" kern="1200" dirty="0">
              <a:solidFill>
                <a:srgbClr val="002060"/>
              </a:solidFill>
              <a:effectLst/>
              <a:latin typeface="Arial" panose="020B0604020202020204" pitchFamily="34" charset="0"/>
              <a:ea typeface="+mn-ea"/>
              <a:cs typeface="Arial" panose="020B0604020202020204" pitchFamily="34" charset="0"/>
            </a:endParaRPr>
          </a:p>
          <a:p>
            <a:pPr lvl="0" fontAlgn="t"/>
            <a:r>
              <a:rPr lang="en-GB" sz="900" b="0" i="0" kern="1200" dirty="0">
                <a:solidFill>
                  <a:srgbClr val="002060"/>
                </a:solidFill>
                <a:effectLst/>
                <a:latin typeface="Arial" panose="020B0604020202020204" pitchFamily="34" charset="0"/>
                <a:ea typeface="+mn-ea"/>
                <a:cs typeface="Arial" panose="020B0604020202020204" pitchFamily="34" charset="0"/>
              </a:rPr>
              <a:t>MS occurs in every region of the world.</a:t>
            </a:r>
          </a:p>
          <a:p>
            <a:pPr lvl="0" fontAlgn="t"/>
            <a:r>
              <a:rPr lang="en-GB" sz="900" b="0" i="0" kern="1200" dirty="0">
                <a:solidFill>
                  <a:srgbClr val="002060"/>
                </a:solidFill>
                <a:effectLst/>
                <a:latin typeface="Arial" panose="020B0604020202020204" pitchFamily="34" charset="0"/>
                <a:ea typeface="+mn-ea"/>
                <a:cs typeface="Arial" panose="020B0604020202020204" pitchFamily="34" charset="0"/>
              </a:rPr>
              <a:t>Prevalence varies considerably between countries and regions.</a:t>
            </a:r>
          </a:p>
          <a:p>
            <a:pPr lvl="0" fontAlgn="t"/>
            <a:r>
              <a:rPr lang="en-GB" sz="900" b="0" i="0" kern="1200" dirty="0">
                <a:solidFill>
                  <a:srgbClr val="002060"/>
                </a:solidFill>
                <a:effectLst/>
                <a:latin typeface="Arial" panose="020B0604020202020204" pitchFamily="34" charset="0"/>
                <a:ea typeface="+mn-ea"/>
                <a:cs typeface="Arial" panose="020B0604020202020204" pitchFamily="34" charset="0"/>
              </a:rPr>
              <a:t>The highest prevalence estimates are observed in North America and parts of Northern and Western Europe.</a:t>
            </a:r>
          </a:p>
          <a:p>
            <a:pPr marL="285750" marR="0" lvl="0" indent="-285750" algn="l" defTabSz="914400" rtl="0" eaLnBrk="1" fontAlgn="t" latinLnBrk="0" hangingPunct="1">
              <a:lnSpc>
                <a:spcPct val="100000"/>
              </a:lnSpc>
              <a:spcBef>
                <a:spcPts val="0"/>
              </a:spcBef>
              <a:spcAft>
                <a:spcPts val="600"/>
              </a:spcAft>
              <a:buClrTx/>
              <a:buSzTx/>
              <a:buFont typeface="Arial" panose="020B0604020202020204" pitchFamily="34" charset="0"/>
              <a:buChar char="•"/>
              <a:tabLst/>
              <a:defRPr/>
            </a:pPr>
            <a:r>
              <a:rPr lang="en-GB" sz="900" b="0" i="0" kern="1200" dirty="0">
                <a:solidFill>
                  <a:srgbClr val="002060"/>
                </a:solidFill>
                <a:effectLst/>
                <a:latin typeface="Arial" panose="020B0604020202020204" pitchFamily="34" charset="0"/>
                <a:ea typeface="+mn-ea"/>
                <a:cs typeface="Arial" panose="020B0604020202020204" pitchFamily="34" charset="0"/>
              </a:rPr>
              <a:t>Consistent with previous research, prevalence is generally higher in countries at higher latitudes, although substantial regional variation exists.</a:t>
            </a:r>
          </a:p>
          <a:p>
            <a:pPr lvl="0" fontAlgn="t"/>
            <a:r>
              <a:rPr lang="en-GB" sz="900" b="0" i="0" kern="1200" dirty="0">
                <a:solidFill>
                  <a:srgbClr val="002060"/>
                </a:solidFill>
                <a:effectLst/>
                <a:latin typeface="Arial" panose="020B0604020202020204" pitchFamily="34" charset="0"/>
                <a:ea typeface="+mn-ea"/>
                <a:cs typeface="Arial" panose="020B0604020202020204" pitchFamily="34" charset="0"/>
              </a:rPr>
              <a:t>Improvements in data availability and epidemiological studies have strengthened understanding of the global distribution of MS.</a:t>
            </a:r>
          </a:p>
          <a:p>
            <a:pPr marL="0" indent="0" fontAlgn="t">
              <a:buNone/>
            </a:pPr>
            <a:r>
              <a:rPr lang="en-GB" sz="900" b="1" i="0" kern="1200" dirty="0">
                <a:solidFill>
                  <a:srgbClr val="002060"/>
                </a:solidFill>
                <a:effectLst/>
                <a:latin typeface="Arial" panose="020B0604020202020204" pitchFamily="34" charset="0"/>
                <a:ea typeface="+mn-ea"/>
                <a:cs typeface="Arial" panose="020B0604020202020204" pitchFamily="34" charset="0"/>
              </a:rPr>
              <a:t>Interpreting the findings</a:t>
            </a:r>
            <a:endParaRPr lang="en-GB" sz="900" b="0" i="0" kern="1200" dirty="0">
              <a:solidFill>
                <a:srgbClr val="002060"/>
              </a:solidFill>
              <a:effectLst/>
              <a:latin typeface="Arial" panose="020B0604020202020204" pitchFamily="34" charset="0"/>
              <a:ea typeface="+mn-ea"/>
              <a:cs typeface="Arial" panose="020B0604020202020204" pitchFamily="34" charset="0"/>
            </a:endParaRPr>
          </a:p>
          <a:p>
            <a:pPr lvl="0" fontAlgn="t"/>
            <a:r>
              <a:rPr lang="en-GB" sz="900" b="0" i="0" kern="1200" dirty="0">
                <a:solidFill>
                  <a:srgbClr val="002060"/>
                </a:solidFill>
                <a:effectLst/>
                <a:latin typeface="Arial" panose="020B0604020202020204" pitchFamily="34" charset="0"/>
                <a:ea typeface="+mn-ea"/>
                <a:cs typeface="Arial" panose="020B0604020202020204" pitchFamily="34" charset="0"/>
              </a:rPr>
              <a:t>Prevalence refers to the total number of people living with MS at a given point in time.</a:t>
            </a:r>
          </a:p>
          <a:p>
            <a:pPr lvl="0" fontAlgn="t"/>
            <a:r>
              <a:rPr lang="en-GB" sz="900" b="0" i="0" kern="1200" dirty="0">
                <a:solidFill>
                  <a:srgbClr val="002060"/>
                </a:solidFill>
                <a:effectLst/>
                <a:latin typeface="Arial" panose="020B0604020202020204" pitchFamily="34" charset="0"/>
                <a:ea typeface="+mn-ea"/>
                <a:cs typeface="Arial" panose="020B0604020202020204" pitchFamily="34" charset="0"/>
              </a:rPr>
              <a:t>Differences between countries may reflect variation in risk factors, access to healthcare, diagnostic practices, survival, data quality and availability of epidemiological studies.</a:t>
            </a:r>
          </a:p>
          <a:p>
            <a:pPr lvl="0" fontAlgn="t"/>
            <a:r>
              <a:rPr lang="en-GB" sz="900" b="0" i="0" kern="1200" dirty="0">
                <a:solidFill>
                  <a:srgbClr val="002060"/>
                </a:solidFill>
                <a:effectLst/>
                <a:latin typeface="Arial" panose="020B0604020202020204" pitchFamily="34" charset="0"/>
                <a:ea typeface="+mn-ea"/>
                <a:cs typeface="Arial" panose="020B0604020202020204" pitchFamily="34" charset="0"/>
              </a:rPr>
              <a:t>Comparisons between countries should be interpreted within the context of differences in data sources and data quality.</a:t>
            </a:r>
          </a:p>
          <a:p>
            <a:pPr marL="0" lvl="0" indent="0" fontAlgn="t">
              <a:buNone/>
            </a:pPr>
            <a:r>
              <a:rPr lang="en-GB" sz="900" b="1" i="0" kern="1200" dirty="0">
                <a:solidFill>
                  <a:srgbClr val="002060"/>
                </a:solidFill>
                <a:effectLst/>
                <a:latin typeface="Arial" panose="020B0604020202020204" pitchFamily="34" charset="0"/>
                <a:ea typeface="+mn-ea"/>
                <a:cs typeface="Arial" panose="020B0604020202020204" pitchFamily="34" charset="0"/>
              </a:rPr>
              <a:t>About the Atlas</a:t>
            </a:r>
            <a:endParaRPr lang="en-GB" sz="900" b="0" i="0" kern="1200" dirty="0">
              <a:solidFill>
                <a:srgbClr val="002060"/>
              </a:solidFill>
              <a:effectLst/>
              <a:latin typeface="Arial" panose="020B0604020202020204" pitchFamily="34" charset="0"/>
              <a:ea typeface="+mn-ea"/>
              <a:cs typeface="Arial" panose="020B0604020202020204" pitchFamily="34" charset="0"/>
            </a:endParaRPr>
          </a:p>
          <a:p>
            <a:pPr lvl="0" fontAlgn="t"/>
            <a:r>
              <a:rPr lang="en-GB" sz="900" b="0" i="0" kern="1200" dirty="0">
                <a:solidFill>
                  <a:srgbClr val="002060"/>
                </a:solidFill>
                <a:effectLst/>
                <a:latin typeface="Arial" panose="020B0604020202020204" pitchFamily="34" charset="0"/>
                <a:ea typeface="+mn-ea"/>
                <a:cs typeface="Arial" panose="020B0604020202020204" pitchFamily="34" charset="0"/>
              </a:rPr>
              <a:t>Atlas data were collected primarily during 2024 through collaboration with national MS organisations, clinicians, researchers and other country experts.</a:t>
            </a:r>
          </a:p>
          <a:p>
            <a:pPr lvl="0" fontAlgn="t"/>
            <a:r>
              <a:rPr lang="en-GB" sz="900" b="0" i="0" kern="1200" dirty="0">
                <a:solidFill>
                  <a:srgbClr val="002060"/>
                </a:solidFill>
                <a:effectLst/>
                <a:latin typeface="Arial" panose="020B0604020202020204" pitchFamily="34" charset="0"/>
                <a:ea typeface="+mn-ea"/>
                <a:cs typeface="Arial" panose="020B0604020202020204" pitchFamily="34" charset="0"/>
              </a:rPr>
              <a:t>The Atlas of MS is led by the Multiple Sclerosis International Federation and provides one of the most comprehensive global picture of MS prevalence currently available – for more information email atlas@msif.org</a:t>
            </a:r>
          </a:p>
        </p:txBody>
      </p:sp>
      <p:sp>
        <p:nvSpPr>
          <p:cNvPr id="4" name="Slide Number Placeholder 3">
            <a:extLst>
              <a:ext uri="{FF2B5EF4-FFF2-40B4-BE49-F238E27FC236}">
                <a16:creationId xmlns:a16="http://schemas.microsoft.com/office/drawing/2014/main" id="{A2A630FB-1AC4-3F9C-7575-C12B6CAD830E}"/>
              </a:ext>
            </a:extLst>
          </p:cNvPr>
          <p:cNvSpPr>
            <a:spLocks noGrp="1"/>
          </p:cNvSpPr>
          <p:nvPr>
            <p:ph type="sldNum" sz="quarter" idx="10"/>
          </p:nvPr>
        </p:nvSpPr>
        <p:spPr/>
        <p:txBody>
          <a:bodyPr/>
          <a:lstStyle/>
          <a:p>
            <a:fld id="{4139FCC7-84B3-402F-8122-1B2BE09BCF1B}" type="slidenum">
              <a:rPr lang="en-GB" smtClean="0"/>
              <a:t>0</a:t>
            </a:fld>
            <a:endParaRPr lang="en-GB"/>
          </a:p>
        </p:txBody>
      </p:sp>
    </p:spTree>
    <p:extLst>
      <p:ext uri="{BB962C8B-B14F-4D97-AF65-F5344CB8AC3E}">
        <p14:creationId xmlns:p14="http://schemas.microsoft.com/office/powerpoint/2010/main" val="41784568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82764" y="4614876"/>
            <a:ext cx="6124222" cy="5291024"/>
          </a:xfrm>
        </p:spPr>
        <p:txBody>
          <a:bodyPr/>
          <a:lstStyle/>
          <a:p>
            <a:pPr marL="0" indent="0" fontAlgn="t">
              <a:buNone/>
            </a:pPr>
            <a:r>
              <a:rPr lang="en-GB" sz="1100" b="1" i="0" kern="1200" dirty="0">
                <a:solidFill>
                  <a:schemeClr val="tx1"/>
                </a:solidFill>
                <a:effectLst/>
                <a:latin typeface="Arial" panose="020B0604020202020204" pitchFamily="34" charset="0"/>
                <a:ea typeface="+mn-ea"/>
                <a:cs typeface="Arial" panose="020B0604020202020204" pitchFamily="34" charset="0"/>
              </a:rPr>
              <a:t>Key message</a:t>
            </a:r>
            <a:endParaRPr lang="en-GB" sz="1100" b="0" i="0" kern="1200" dirty="0">
              <a:solidFill>
                <a:schemeClr val="tx1"/>
              </a:solidFill>
              <a:effectLst/>
              <a:latin typeface="Arial" panose="020B0604020202020204" pitchFamily="34" charset="0"/>
              <a:ea typeface="+mn-ea"/>
              <a:cs typeface="Arial" panose="020B0604020202020204" pitchFamily="34" charset="0"/>
            </a:endParaRPr>
          </a:p>
          <a:p>
            <a:pPr lvl="0" fontAlgn="t"/>
            <a:r>
              <a:rPr lang="en-GB" sz="1100" b="0" i="0" kern="1200" dirty="0">
                <a:solidFill>
                  <a:schemeClr val="tx1"/>
                </a:solidFill>
                <a:effectLst/>
                <a:latin typeface="Arial" panose="020B0604020202020204" pitchFamily="34" charset="0"/>
                <a:ea typeface="+mn-ea"/>
                <a:cs typeface="Arial" panose="020B0604020202020204" pitchFamily="34" charset="0"/>
              </a:rPr>
              <a:t>The Atlas of MS estimates that </a:t>
            </a:r>
            <a:r>
              <a:rPr lang="en-GB" sz="1100" b="1" i="0" kern="1200" dirty="0">
                <a:solidFill>
                  <a:schemeClr val="tx1"/>
                </a:solidFill>
                <a:effectLst/>
                <a:latin typeface="Arial" panose="020B0604020202020204" pitchFamily="34" charset="0"/>
                <a:ea typeface="+mn-ea"/>
                <a:cs typeface="Arial" panose="020B0604020202020204" pitchFamily="34" charset="0"/>
              </a:rPr>
              <a:t>3.1 million people are living with MS worldwide</a:t>
            </a:r>
            <a:r>
              <a:rPr lang="en-GB" sz="1100" b="0" i="0" kern="1200" dirty="0">
                <a:solidFill>
                  <a:schemeClr val="tx1"/>
                </a:solidFill>
                <a:effectLst/>
                <a:latin typeface="Arial" panose="020B0604020202020204" pitchFamily="34" charset="0"/>
                <a:ea typeface="+mn-ea"/>
                <a:cs typeface="Arial" panose="020B0604020202020204" pitchFamily="34" charset="0"/>
              </a:rPr>
              <a:t>, up from an estimated </a:t>
            </a:r>
            <a:r>
              <a:rPr lang="en-GB" sz="1100" b="1" i="0" kern="1200" dirty="0">
                <a:solidFill>
                  <a:schemeClr val="tx1"/>
                </a:solidFill>
                <a:effectLst/>
                <a:latin typeface="Arial" panose="020B0604020202020204" pitchFamily="34" charset="0"/>
                <a:ea typeface="+mn-ea"/>
                <a:cs typeface="Arial" panose="020B0604020202020204" pitchFamily="34" charset="0"/>
              </a:rPr>
              <a:t>2.8 million</a:t>
            </a:r>
            <a:r>
              <a:rPr lang="en-GB" sz="1100" b="0" i="0" kern="1200" dirty="0">
                <a:solidFill>
                  <a:schemeClr val="tx1"/>
                </a:solidFill>
                <a:effectLst/>
                <a:latin typeface="Arial" panose="020B0604020202020204" pitchFamily="34" charset="0"/>
                <a:ea typeface="+mn-ea"/>
                <a:cs typeface="Arial" panose="020B0604020202020204" pitchFamily="34" charset="0"/>
              </a:rPr>
              <a:t> in the 2020 and </a:t>
            </a:r>
            <a:r>
              <a:rPr lang="en-GB" sz="1100" b="1" i="0" kern="1200" dirty="0">
                <a:solidFill>
                  <a:schemeClr val="tx1"/>
                </a:solidFill>
                <a:effectLst/>
                <a:latin typeface="Arial" panose="020B0604020202020204" pitchFamily="34" charset="0"/>
                <a:ea typeface="+mn-ea"/>
                <a:cs typeface="Arial" panose="020B0604020202020204" pitchFamily="34" charset="0"/>
              </a:rPr>
              <a:t>1.8 million</a:t>
            </a:r>
            <a:r>
              <a:rPr lang="en-GB" sz="1100" b="0" i="0" kern="1200" dirty="0">
                <a:solidFill>
                  <a:schemeClr val="tx1"/>
                </a:solidFill>
                <a:effectLst/>
                <a:latin typeface="Arial" panose="020B0604020202020204" pitchFamily="34" charset="0"/>
                <a:ea typeface="+mn-ea"/>
                <a:cs typeface="Arial" panose="020B0604020202020204" pitchFamily="34" charset="0"/>
              </a:rPr>
              <a:t> in the 2013.</a:t>
            </a:r>
          </a:p>
          <a:p>
            <a:pPr marL="0" lvl="0" indent="0" fontAlgn="t">
              <a:buNone/>
            </a:pPr>
            <a:r>
              <a:rPr lang="en-GB" sz="1100" b="1" i="0" kern="1200" dirty="0">
                <a:solidFill>
                  <a:schemeClr val="tx1"/>
                </a:solidFill>
                <a:effectLst/>
                <a:latin typeface="Arial" panose="020B0604020202020204" pitchFamily="34" charset="0"/>
                <a:ea typeface="+mn-ea"/>
                <a:cs typeface="Arial" panose="020B0604020202020204" pitchFamily="34" charset="0"/>
              </a:rPr>
              <a:t>Understanding the trend</a:t>
            </a:r>
            <a:endParaRPr lang="en-GB" sz="1100" b="0" i="0" kern="1200" dirty="0">
              <a:solidFill>
                <a:schemeClr val="tx1"/>
              </a:solidFill>
              <a:effectLst/>
              <a:latin typeface="Arial" panose="020B0604020202020204" pitchFamily="34" charset="0"/>
              <a:ea typeface="+mn-ea"/>
              <a:cs typeface="Arial" panose="020B0604020202020204" pitchFamily="34" charset="0"/>
            </a:endParaRPr>
          </a:p>
          <a:p>
            <a:pPr lvl="0" fontAlgn="t"/>
            <a:r>
              <a:rPr lang="en-GB" sz="1100" b="0" i="0" kern="1200" dirty="0">
                <a:solidFill>
                  <a:schemeClr val="tx1"/>
                </a:solidFill>
                <a:effectLst/>
                <a:latin typeface="Arial" panose="020B0604020202020204" pitchFamily="34" charset="0"/>
                <a:ea typeface="+mn-ea"/>
                <a:cs typeface="Arial" panose="020B0604020202020204" pitchFamily="34" charset="0"/>
              </a:rPr>
              <a:t>The bars represent global prevalence estimates based on data collected for successive Atlas updates.</a:t>
            </a:r>
          </a:p>
          <a:p>
            <a:pPr lvl="0" fontAlgn="t"/>
            <a:r>
              <a:rPr lang="en-GB" sz="1100" b="0" i="0" kern="1200" dirty="0">
                <a:solidFill>
                  <a:schemeClr val="tx1"/>
                </a:solidFill>
                <a:effectLst/>
                <a:latin typeface="Arial" panose="020B0604020202020204" pitchFamily="34" charset="0"/>
                <a:ea typeface="+mn-ea"/>
                <a:cs typeface="Arial" panose="020B0604020202020204" pitchFamily="34" charset="0"/>
              </a:rPr>
              <a:t>The latest estimate is based on data collected primarily during </a:t>
            </a:r>
            <a:r>
              <a:rPr lang="en-GB" sz="1100" b="1" i="0" kern="1200" dirty="0">
                <a:solidFill>
                  <a:schemeClr val="tx1"/>
                </a:solidFill>
                <a:effectLst/>
                <a:latin typeface="Arial" panose="020B0604020202020204" pitchFamily="34" charset="0"/>
                <a:ea typeface="+mn-ea"/>
                <a:cs typeface="Arial" panose="020B0604020202020204" pitchFamily="34" charset="0"/>
              </a:rPr>
              <a:t>2024</a:t>
            </a:r>
            <a:r>
              <a:rPr lang="en-GB" sz="1100" b="0" i="0" kern="1200" dirty="0">
                <a:solidFill>
                  <a:schemeClr val="tx1"/>
                </a:solidFill>
                <a:effectLst/>
                <a:latin typeface="Arial" panose="020B0604020202020204" pitchFamily="34" charset="0"/>
                <a:ea typeface="+mn-ea"/>
                <a:cs typeface="Arial" panose="020B0604020202020204" pitchFamily="34" charset="0"/>
              </a:rPr>
              <a:t>.</a:t>
            </a:r>
          </a:p>
          <a:p>
            <a:pPr fontAlgn="t"/>
            <a:r>
              <a:rPr lang="en-GB" sz="1100" dirty="0"/>
              <a:t>The 2013 estimate was recalculated using the current Atlas methodology to improve comparability across time.</a:t>
            </a:r>
          </a:p>
          <a:p>
            <a:pPr lvl="0" fontAlgn="t"/>
            <a:r>
              <a:rPr lang="en-GB" sz="1100" b="0" i="0" kern="1200" dirty="0">
                <a:solidFill>
                  <a:schemeClr val="tx1"/>
                </a:solidFill>
                <a:effectLst/>
                <a:latin typeface="Arial" panose="020B0604020202020204" pitchFamily="34" charset="0"/>
                <a:ea typeface="+mn-ea"/>
                <a:cs typeface="Arial" panose="020B0604020202020204" pitchFamily="34" charset="0"/>
              </a:rPr>
              <a:t>The increase over time reflects a combination of factors rather than a single cause.</a:t>
            </a:r>
          </a:p>
          <a:p>
            <a:pPr marL="0" indent="0" fontAlgn="t">
              <a:buNone/>
            </a:pPr>
            <a:r>
              <a:rPr lang="en-GB" sz="1100" b="1" i="0" kern="1200" dirty="0">
                <a:solidFill>
                  <a:schemeClr val="tx1"/>
                </a:solidFill>
                <a:effectLst/>
                <a:latin typeface="Arial" panose="020B0604020202020204" pitchFamily="34" charset="0"/>
                <a:ea typeface="+mn-ea"/>
                <a:cs typeface="Arial" panose="020B0604020202020204" pitchFamily="34" charset="0"/>
              </a:rPr>
              <a:t>Interpreting the increase</a:t>
            </a:r>
            <a:endParaRPr lang="en-GB" sz="1100" b="0" i="0" kern="1200" dirty="0">
              <a:solidFill>
                <a:schemeClr val="tx1"/>
              </a:solidFill>
              <a:effectLst/>
              <a:latin typeface="Arial" panose="020B0604020202020204" pitchFamily="34" charset="0"/>
              <a:ea typeface="+mn-ea"/>
              <a:cs typeface="Arial" panose="020B0604020202020204" pitchFamily="34" charset="0"/>
            </a:endParaRPr>
          </a:p>
          <a:p>
            <a:pPr lvl="0" fontAlgn="t"/>
            <a:r>
              <a:rPr lang="en-GB" sz="1100" b="0" i="0" kern="1200" dirty="0">
                <a:solidFill>
                  <a:schemeClr val="tx1"/>
                </a:solidFill>
                <a:effectLst/>
                <a:latin typeface="Arial" panose="020B0604020202020204" pitchFamily="34" charset="0"/>
                <a:ea typeface="+mn-ea"/>
                <a:cs typeface="Arial" panose="020B0604020202020204" pitchFamily="34" charset="0"/>
              </a:rPr>
              <a:t>Increasing prevalence reflects better diagnosis, people with MS living longer, improved data systems, growing awareness, and population growth.</a:t>
            </a:r>
          </a:p>
          <a:p>
            <a:pPr lvl="0" fontAlgn="t"/>
            <a:r>
              <a:rPr lang="en-US" sz="1100" b="0" i="0" kern="1200" dirty="0">
                <a:solidFill>
                  <a:schemeClr val="tx1"/>
                </a:solidFill>
                <a:effectLst/>
                <a:latin typeface="Arial" panose="020B0604020202020204" pitchFamily="34" charset="0"/>
                <a:ea typeface="+mn-ea"/>
                <a:cs typeface="Arial" panose="020B0604020202020204" pitchFamily="34" charset="0"/>
              </a:rPr>
              <a:t>The available data do not tell us whether the risk of developing MS is increasing.</a:t>
            </a:r>
          </a:p>
          <a:p>
            <a:pPr lvl="0" fontAlgn="t"/>
            <a:r>
              <a:rPr lang="en-US" sz="1100" b="0" i="0" kern="1200" dirty="0">
                <a:solidFill>
                  <a:schemeClr val="tx1"/>
                </a:solidFill>
                <a:effectLst/>
                <a:latin typeface="Arial" panose="020B0604020202020204" pitchFamily="34" charset="0"/>
                <a:ea typeface="+mn-ea"/>
                <a:cs typeface="Arial" panose="020B0604020202020204" pitchFamily="34" charset="0"/>
              </a:rPr>
              <a:t>An increase in prevalence does not necessarily mean that more people are developing MS.</a:t>
            </a:r>
            <a:endParaRPr lang="en-GB" sz="1100" b="0" i="0" kern="1200" dirty="0">
              <a:solidFill>
                <a:schemeClr val="tx1"/>
              </a:solidFill>
              <a:effectLst/>
              <a:latin typeface="Arial" panose="020B0604020202020204" pitchFamily="34" charset="0"/>
              <a:ea typeface="+mn-ea"/>
              <a:cs typeface="Arial" panose="020B0604020202020204" pitchFamily="34" charset="0"/>
            </a:endParaRPr>
          </a:p>
          <a:p>
            <a:pPr marL="0" indent="0" fontAlgn="t">
              <a:buNone/>
            </a:pPr>
            <a:r>
              <a:rPr lang="en-GB" sz="1100" b="1" i="0" kern="1200" dirty="0">
                <a:solidFill>
                  <a:schemeClr val="tx1"/>
                </a:solidFill>
                <a:effectLst/>
                <a:latin typeface="Arial" panose="020B0604020202020204" pitchFamily="34" charset="0"/>
                <a:ea typeface="+mn-ea"/>
                <a:cs typeface="Arial" panose="020B0604020202020204" pitchFamily="34" charset="0"/>
              </a:rPr>
              <a:t>About the Atlas</a:t>
            </a:r>
            <a:endParaRPr lang="en-GB" sz="1100" b="0" i="0" kern="1200" dirty="0">
              <a:solidFill>
                <a:schemeClr val="tx1"/>
              </a:solidFill>
              <a:effectLst/>
              <a:latin typeface="Arial" panose="020B0604020202020204" pitchFamily="34" charset="0"/>
              <a:ea typeface="+mn-ea"/>
              <a:cs typeface="Arial" panose="020B0604020202020204" pitchFamily="34" charset="0"/>
            </a:endParaRPr>
          </a:p>
          <a:p>
            <a:pPr lvl="0" fontAlgn="t"/>
            <a:r>
              <a:rPr lang="en-GB" sz="1100" b="0" i="0" kern="1200" dirty="0">
                <a:solidFill>
                  <a:schemeClr val="tx1"/>
                </a:solidFill>
                <a:effectLst/>
                <a:latin typeface="Arial" panose="020B0604020202020204" pitchFamily="34" charset="0"/>
                <a:ea typeface="+mn-ea"/>
                <a:cs typeface="Arial" panose="020B0604020202020204" pitchFamily="34" charset="0"/>
              </a:rPr>
              <a:t>The Atlas of MS is led by the Multiple Sclerosis International Federation and brings together data provided by MS organisations, clinicians, researchers and other country experts worldwide.</a:t>
            </a:r>
          </a:p>
          <a:p>
            <a:pPr lvl="0" fontAlgn="t"/>
            <a:r>
              <a:rPr lang="en-GB" sz="1100" b="0" i="0" kern="1200" dirty="0">
                <a:solidFill>
                  <a:schemeClr val="tx1"/>
                </a:solidFill>
                <a:effectLst/>
                <a:latin typeface="Arial" panose="020B0604020202020204" pitchFamily="34" charset="0"/>
                <a:ea typeface="+mn-ea"/>
                <a:cs typeface="Arial" panose="020B0604020202020204" pitchFamily="34" charset="0"/>
              </a:rPr>
              <a:t>The accompanying manuscript provides further detail on the methods used to generate the global prevalence estimates.</a:t>
            </a:r>
          </a:p>
          <a:p>
            <a:pPr lvl="0" fontAlgn="t"/>
            <a:r>
              <a:rPr lang="en-GB" sz="1100" b="0" i="0" kern="1200" dirty="0">
                <a:solidFill>
                  <a:schemeClr val="tx1"/>
                </a:solidFill>
                <a:effectLst/>
                <a:latin typeface="Arial" panose="020B0604020202020204" pitchFamily="34" charset="0"/>
                <a:ea typeface="+mn-ea"/>
                <a:cs typeface="Arial" panose="020B0604020202020204" pitchFamily="34" charset="0"/>
              </a:rPr>
              <a:t>Visit the atlas website </a:t>
            </a:r>
            <a:r>
              <a:rPr lang="en-GB" sz="1100" dirty="0">
                <a:hlinkClick r:id="rId3"/>
              </a:rPr>
              <a:t>Number of people with MS | Atlas of MS</a:t>
            </a:r>
            <a:r>
              <a:rPr lang="en-GB" sz="1100" dirty="0"/>
              <a:t> to access </a:t>
            </a:r>
            <a:r>
              <a:rPr lang="en-GB" sz="1100" b="0" i="0" kern="1200" dirty="0">
                <a:solidFill>
                  <a:schemeClr val="tx1"/>
                </a:solidFill>
                <a:effectLst/>
                <a:latin typeface="Arial" panose="020B0604020202020204" pitchFamily="34" charset="0"/>
                <a:ea typeface="+mn-ea"/>
                <a:cs typeface="Arial" panose="020B0604020202020204" pitchFamily="34" charset="0"/>
              </a:rPr>
              <a:t>the manuscript, epidemiology report, infographic and other tools.</a:t>
            </a:r>
          </a:p>
          <a:p>
            <a:endParaRPr lang="en-GB" sz="1100" dirty="0"/>
          </a:p>
        </p:txBody>
      </p:sp>
      <p:sp>
        <p:nvSpPr>
          <p:cNvPr id="4" name="Slide Number Placeholder 3"/>
          <p:cNvSpPr>
            <a:spLocks noGrp="1"/>
          </p:cNvSpPr>
          <p:nvPr>
            <p:ph type="sldNum" sz="quarter" idx="10"/>
          </p:nvPr>
        </p:nvSpPr>
        <p:spPr/>
        <p:txBody>
          <a:bodyPr/>
          <a:lstStyle/>
          <a:p>
            <a:fld id="{4139FCC7-84B3-402F-8122-1B2BE09BCF1B}" type="slidenum">
              <a:rPr lang="en-GB" smtClean="0"/>
              <a:t>1</a:t>
            </a:fld>
            <a:endParaRPr lang="en-GB"/>
          </a:p>
        </p:txBody>
      </p:sp>
    </p:spTree>
    <p:extLst>
      <p:ext uri="{BB962C8B-B14F-4D97-AF65-F5344CB8AC3E}">
        <p14:creationId xmlns:p14="http://schemas.microsoft.com/office/powerpoint/2010/main" val="29128636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B2D0AD-4737-6E6C-6971-EC56A199B3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7D5019-3C93-1ECF-A10B-98B6AD4B87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85CB94-6BDB-F2FD-6A84-632AF6D18F53}"/>
              </a:ext>
            </a:extLst>
          </p:cNvPr>
          <p:cNvSpPr>
            <a:spLocks noGrp="1"/>
          </p:cNvSpPr>
          <p:nvPr>
            <p:ph type="body" idx="1"/>
          </p:nvPr>
        </p:nvSpPr>
        <p:spPr>
          <a:xfrm>
            <a:off x="191933" y="4575119"/>
            <a:ext cx="6593042" cy="5291024"/>
          </a:xfrm>
        </p:spPr>
        <p:txBody>
          <a:bodyPr/>
          <a:lstStyle/>
          <a:p>
            <a:pPr marL="0" indent="0" fontAlgn="t">
              <a:buNone/>
            </a:pPr>
            <a:r>
              <a:rPr lang="en-GB" b="1" dirty="0"/>
              <a:t>Key message</a:t>
            </a:r>
          </a:p>
          <a:p>
            <a:pPr fontAlgn="t"/>
            <a:r>
              <a:rPr lang="en-GB" dirty="0"/>
              <a:t>The global estimate of </a:t>
            </a:r>
            <a:r>
              <a:rPr lang="en-GB" b="1" dirty="0"/>
              <a:t>3.1 million people living with MS worldwide</a:t>
            </a:r>
            <a:r>
              <a:rPr lang="en-GB" dirty="0"/>
              <a:t> is published in a peer-reviewed scientific journal. </a:t>
            </a:r>
          </a:p>
          <a:p>
            <a:pPr fontAlgn="t"/>
            <a:r>
              <a:rPr lang="en-GB" dirty="0"/>
              <a:t>The manuscript provides the scientific basis and methodology underpinning the latest Atlas of MS prevalence estimates.</a:t>
            </a:r>
          </a:p>
          <a:p>
            <a:pPr marL="0" indent="0" fontAlgn="t">
              <a:buNone/>
            </a:pPr>
            <a:r>
              <a:rPr lang="en-GB" b="1" dirty="0"/>
              <a:t>About the publication</a:t>
            </a:r>
          </a:p>
          <a:p>
            <a:pPr fontAlgn="t"/>
            <a:r>
              <a:rPr lang="en-GB" dirty="0"/>
              <a:t>The paper, </a:t>
            </a:r>
            <a:r>
              <a:rPr lang="en-GB" i="1" dirty="0"/>
              <a:t>Global prevalence of multiple sclerosis surpasses 3 million: 2024 update of the Multiple Sclerosis International Federation Atlas of MS</a:t>
            </a:r>
            <a:r>
              <a:rPr lang="en-GB" dirty="0"/>
              <a:t>, was published in the </a:t>
            </a:r>
            <a:r>
              <a:rPr lang="en-GB" i="1" dirty="0"/>
              <a:t>Multiple Sclerosis Journal</a:t>
            </a:r>
            <a:r>
              <a:rPr lang="en-GB" dirty="0"/>
              <a:t>. </a:t>
            </a:r>
          </a:p>
          <a:p>
            <a:pPr fontAlgn="t"/>
            <a:r>
              <a:rPr lang="en-GB" dirty="0"/>
              <a:t>The publication describes the data sources, analytical methods, findings and limitations used to generate the global prevalence estimates. </a:t>
            </a:r>
          </a:p>
          <a:p>
            <a:pPr fontAlgn="t"/>
            <a:r>
              <a:rPr lang="en-GB" dirty="0"/>
              <a:t>The study is based on data from </a:t>
            </a:r>
            <a:r>
              <a:rPr lang="en-GB" b="1" dirty="0"/>
              <a:t>133 countries representing approximately 93% of the world's population</a:t>
            </a:r>
            <a:r>
              <a:rPr lang="en-GB" dirty="0"/>
              <a:t>.</a:t>
            </a:r>
          </a:p>
          <a:p>
            <a:pPr marL="0" indent="0" fontAlgn="t">
              <a:buNone/>
            </a:pPr>
            <a:r>
              <a:rPr lang="en-GB" b="1" dirty="0"/>
              <a:t>Using this slide</a:t>
            </a:r>
          </a:p>
          <a:p>
            <a:pPr fontAlgn="t"/>
            <a:r>
              <a:rPr lang="en-GB" dirty="0"/>
              <a:t>Scan the QR code or use the DOI link to access the full publication. </a:t>
            </a:r>
          </a:p>
          <a:p>
            <a:pPr fontAlgn="t"/>
            <a:r>
              <a:rPr lang="en-GB" dirty="0"/>
              <a:t>Presenters may wish to use this slide when referencing the scientific evidence behind Atlas findings. </a:t>
            </a:r>
          </a:p>
          <a:p>
            <a:pPr fontAlgn="t"/>
            <a:r>
              <a:rPr lang="en-GB" dirty="0"/>
              <a:t>Further Atlas materials, including the lay friendly epidemiology report, infographic, country factsheets and interactive data visualisations, are available at </a:t>
            </a:r>
            <a:r>
              <a:rPr lang="en-GB" b="1" dirty="0"/>
              <a:t>www.atlasofms.org</a:t>
            </a:r>
            <a:r>
              <a:rPr lang="en-GB" dirty="0"/>
              <a:t>.</a:t>
            </a:r>
          </a:p>
        </p:txBody>
      </p:sp>
      <p:sp>
        <p:nvSpPr>
          <p:cNvPr id="4" name="Slide Number Placeholder 3">
            <a:extLst>
              <a:ext uri="{FF2B5EF4-FFF2-40B4-BE49-F238E27FC236}">
                <a16:creationId xmlns:a16="http://schemas.microsoft.com/office/drawing/2014/main" id="{7A7A17A9-4983-40E2-CFFB-4F1E78A94269}"/>
              </a:ext>
            </a:extLst>
          </p:cNvPr>
          <p:cNvSpPr>
            <a:spLocks noGrp="1"/>
          </p:cNvSpPr>
          <p:nvPr>
            <p:ph type="sldNum" sz="quarter" idx="10"/>
          </p:nvPr>
        </p:nvSpPr>
        <p:spPr/>
        <p:txBody>
          <a:bodyPr/>
          <a:lstStyle/>
          <a:p>
            <a:fld id="{4139FCC7-84B3-402F-8122-1B2BE09BCF1B}" type="slidenum">
              <a:rPr lang="en-GB" smtClean="0"/>
              <a:t>2</a:t>
            </a:fld>
            <a:endParaRPr lang="en-GB"/>
          </a:p>
        </p:txBody>
      </p:sp>
    </p:spTree>
    <p:extLst>
      <p:ext uri="{BB962C8B-B14F-4D97-AF65-F5344CB8AC3E}">
        <p14:creationId xmlns:p14="http://schemas.microsoft.com/office/powerpoint/2010/main" val="33317916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latest Atlas of MS estimates that </a:t>
            </a:r>
            <a:r>
              <a:rPr lang="en-GB" b="1" dirty="0"/>
              <a:t>3.1 million people are living with MS worldwide</a:t>
            </a:r>
            <a:r>
              <a:rPr lang="en-GB" dirty="0"/>
              <a:t>. </a:t>
            </a:r>
          </a:p>
          <a:p>
            <a:r>
              <a:rPr lang="en-GB" dirty="0"/>
              <a:t>This is the highest global estimate reported by the Atlas of MS to date based on data collected in 2024 and published in 2026</a:t>
            </a:r>
          </a:p>
          <a:p>
            <a:r>
              <a:rPr lang="en-GB" dirty="0"/>
              <a:t>For more information please see www.atlasofms.org </a:t>
            </a:r>
          </a:p>
          <a:p>
            <a:endParaRPr lang="en-GB" dirty="0"/>
          </a:p>
        </p:txBody>
      </p:sp>
      <p:sp>
        <p:nvSpPr>
          <p:cNvPr id="4" name="Slide Number Placeholder 3"/>
          <p:cNvSpPr>
            <a:spLocks noGrp="1"/>
          </p:cNvSpPr>
          <p:nvPr>
            <p:ph type="sldNum" sz="quarter" idx="5"/>
          </p:nvPr>
        </p:nvSpPr>
        <p:spPr/>
        <p:txBody>
          <a:bodyPr/>
          <a:lstStyle/>
          <a:p>
            <a:fld id="{4139FCC7-84B3-402F-8122-1B2BE09BCF1B}" type="slidenum">
              <a:rPr lang="en-GB" smtClean="0"/>
              <a:t>3</a:t>
            </a:fld>
            <a:endParaRPr lang="en-GB"/>
          </a:p>
        </p:txBody>
      </p:sp>
    </p:spTree>
    <p:extLst>
      <p:ext uri="{BB962C8B-B14F-4D97-AF65-F5344CB8AC3E}">
        <p14:creationId xmlns:p14="http://schemas.microsoft.com/office/powerpoint/2010/main" val="24363774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D769FD-5122-712A-DAFF-E9B19845A2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EAB131-A3C7-EAEE-5BB2-9EA93B62A6A7}"/>
              </a:ext>
            </a:extLst>
          </p:cNvPr>
          <p:cNvSpPr>
            <a:spLocks noGrp="1" noRot="1" noChangeAspect="1"/>
          </p:cNvSpPr>
          <p:nvPr>
            <p:ph type="sldImg"/>
          </p:nvPr>
        </p:nvSpPr>
        <p:spPr/>
      </p:sp>
      <p:sp>
        <p:nvSpPr>
          <p:cNvPr id="4" name="Slide Number Placeholder 3">
            <a:extLst>
              <a:ext uri="{FF2B5EF4-FFF2-40B4-BE49-F238E27FC236}">
                <a16:creationId xmlns:a16="http://schemas.microsoft.com/office/drawing/2014/main" id="{C58D3A3E-0823-CAA5-2B0A-B3A21BD9D5B0}"/>
              </a:ext>
            </a:extLst>
          </p:cNvPr>
          <p:cNvSpPr>
            <a:spLocks noGrp="1"/>
          </p:cNvSpPr>
          <p:nvPr>
            <p:ph type="sldNum" sz="quarter" idx="10"/>
          </p:nvPr>
        </p:nvSpPr>
        <p:spPr/>
        <p:txBody>
          <a:bodyPr/>
          <a:lstStyle/>
          <a:p>
            <a:fld id="{4139FCC7-84B3-402F-8122-1B2BE09BCF1B}" type="slidenum">
              <a:rPr lang="en-GB" smtClean="0"/>
              <a:t>4</a:t>
            </a:fld>
            <a:endParaRPr lang="en-GB"/>
          </a:p>
        </p:txBody>
      </p:sp>
    </p:spTree>
    <p:extLst>
      <p:ext uri="{BB962C8B-B14F-4D97-AF65-F5344CB8AC3E}">
        <p14:creationId xmlns:p14="http://schemas.microsoft.com/office/powerpoint/2010/main" val="378682534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5C72E947-7C38-244D-BCF6-1597E1AD052A}"/>
              </a:ext>
            </a:extLst>
          </p:cNvPr>
          <p:cNvSpPr>
            <a:spLocks noGrp="1"/>
          </p:cNvSpPr>
          <p:nvPr>
            <p:ph type="pic" sz="quarter" idx="10" hasCustomPrompt="1"/>
          </p:nvPr>
        </p:nvSpPr>
        <p:spPr>
          <a:xfrm>
            <a:off x="0" y="0"/>
            <a:ext cx="6168008" cy="6858000"/>
          </a:xfrm>
          <a:custGeom>
            <a:avLst/>
            <a:gdLst>
              <a:gd name="connsiteX0" fmla="*/ 0 w 6168008"/>
              <a:gd name="connsiteY0" fmla="*/ 0 h 6858000"/>
              <a:gd name="connsiteX1" fmla="*/ 6107440 w 6168008"/>
              <a:gd name="connsiteY1" fmla="*/ 0 h 6858000"/>
              <a:gd name="connsiteX2" fmla="*/ 6168008 w 6168008"/>
              <a:gd name="connsiteY2" fmla="*/ 0 h 6858000"/>
              <a:gd name="connsiteX3" fmla="*/ 6168008 w 6168008"/>
              <a:gd name="connsiteY3" fmla="*/ 6858000 h 6858000"/>
              <a:gd name="connsiteX4" fmla="*/ 6107440 w 6168008"/>
              <a:gd name="connsiteY4" fmla="*/ 6858000 h 6858000"/>
              <a:gd name="connsiteX5" fmla="*/ 0 w 6168008"/>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68008" h="6858000">
                <a:moveTo>
                  <a:pt x="0" y="0"/>
                </a:moveTo>
                <a:lnTo>
                  <a:pt x="6107440" y="0"/>
                </a:lnTo>
                <a:lnTo>
                  <a:pt x="6168008" y="0"/>
                </a:lnTo>
                <a:lnTo>
                  <a:pt x="6168008" y="6858000"/>
                </a:lnTo>
                <a:lnTo>
                  <a:pt x="6107440" y="6858000"/>
                </a:lnTo>
                <a:lnTo>
                  <a:pt x="0" y="6858000"/>
                </a:lnTo>
                <a:close/>
              </a:path>
            </a:pathLst>
          </a:custGeom>
          <a:solidFill>
            <a:srgbClr val="002453"/>
          </a:solidFill>
        </p:spPr>
        <p:txBody>
          <a:bodyPr wrap="square">
            <a:noAutofit/>
          </a:bodyPr>
          <a:lstStyle>
            <a:lvl1pPr>
              <a:defRPr>
                <a:solidFill>
                  <a:schemeClr val="bg1"/>
                </a:solidFill>
              </a:defRPr>
            </a:lvl1pPr>
          </a:lstStyle>
          <a:p>
            <a:r>
              <a:rPr lang="en-US"/>
              <a:t>Add picture</a:t>
            </a:r>
          </a:p>
        </p:txBody>
      </p:sp>
      <p:sp>
        <p:nvSpPr>
          <p:cNvPr id="4" name="Title 1">
            <a:extLst>
              <a:ext uri="{FF2B5EF4-FFF2-40B4-BE49-F238E27FC236}">
                <a16:creationId xmlns:a16="http://schemas.microsoft.com/office/drawing/2014/main" id="{072BF920-98A1-0541-96E2-2AE31147D59A}"/>
              </a:ext>
            </a:extLst>
          </p:cNvPr>
          <p:cNvSpPr>
            <a:spLocks noGrp="1"/>
          </p:cNvSpPr>
          <p:nvPr>
            <p:ph type="title" hasCustomPrompt="1"/>
          </p:nvPr>
        </p:nvSpPr>
        <p:spPr>
          <a:xfrm>
            <a:off x="6528048" y="3141265"/>
            <a:ext cx="4540747" cy="879524"/>
          </a:xfrm>
        </p:spPr>
        <p:txBody>
          <a:bodyPr/>
          <a:lstStyle>
            <a:lvl1pPr>
              <a:defRPr>
                <a:solidFill>
                  <a:srgbClr val="002453"/>
                </a:solidFill>
              </a:defRPr>
            </a:lvl1pPr>
          </a:lstStyle>
          <a:p>
            <a:r>
              <a:rPr lang="en-ID" sz="2800" b="1">
                <a:latin typeface="+mj-lt"/>
              </a:rPr>
              <a:t>Your presentation title over two lines if needed</a:t>
            </a:r>
          </a:p>
        </p:txBody>
      </p:sp>
      <p:sp>
        <p:nvSpPr>
          <p:cNvPr id="16" name="Text Placeholder 15">
            <a:extLst>
              <a:ext uri="{FF2B5EF4-FFF2-40B4-BE49-F238E27FC236}">
                <a16:creationId xmlns:a16="http://schemas.microsoft.com/office/drawing/2014/main" id="{7CF4512D-73BE-BC4E-8F00-0B67C8851943}"/>
              </a:ext>
            </a:extLst>
          </p:cNvPr>
          <p:cNvSpPr>
            <a:spLocks noGrp="1"/>
          </p:cNvSpPr>
          <p:nvPr>
            <p:ph type="body" sz="quarter" idx="14" hasCustomPrompt="1"/>
          </p:nvPr>
        </p:nvSpPr>
        <p:spPr>
          <a:xfrm>
            <a:off x="6528569" y="4233713"/>
            <a:ext cx="3743325" cy="779463"/>
          </a:xfrm>
        </p:spPr>
        <p:txBody>
          <a:bodyPr>
            <a:normAutofit/>
          </a:bodyPr>
          <a:lstStyle>
            <a:lvl1pPr marL="0" indent="0">
              <a:buNone/>
              <a:defRPr sz="1800" b="1">
                <a:solidFill>
                  <a:srgbClr val="002453"/>
                </a:solidFill>
              </a:defRPr>
            </a:lvl1pPr>
          </a:lstStyle>
          <a:p>
            <a:pPr lvl="0"/>
            <a:r>
              <a:rPr lang="en-US"/>
              <a:t>Subtitle</a:t>
            </a:r>
          </a:p>
        </p:txBody>
      </p:sp>
      <p:pic>
        <p:nvPicPr>
          <p:cNvPr id="10" name="Picture 9" descr="A picture containing drawing&#10;&#10;Description automatically generated">
            <a:extLst>
              <a:ext uri="{FF2B5EF4-FFF2-40B4-BE49-F238E27FC236}">
                <a16:creationId xmlns:a16="http://schemas.microsoft.com/office/drawing/2014/main" id="{3F88F5BC-63CB-3641-861A-E2BB5030FDA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871864" y="685466"/>
            <a:ext cx="6701816" cy="6199918"/>
          </a:xfrm>
          <a:prstGeom prst="rect">
            <a:avLst/>
          </a:prstGeom>
        </p:spPr>
      </p:pic>
      <p:pic>
        <p:nvPicPr>
          <p:cNvPr id="9" name="Picture 8" descr="A close up of a sign&#10;&#10;Description automatically generated">
            <a:extLst>
              <a:ext uri="{FF2B5EF4-FFF2-40B4-BE49-F238E27FC236}">
                <a16:creationId xmlns:a16="http://schemas.microsoft.com/office/drawing/2014/main" id="{7D676A2F-560C-1B43-9395-A425DBDDD72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348514" y="1983093"/>
            <a:ext cx="1059284" cy="881756"/>
          </a:xfrm>
          <a:prstGeom prst="rect">
            <a:avLst/>
          </a:prstGeom>
        </p:spPr>
      </p:pic>
      <p:pic>
        <p:nvPicPr>
          <p:cNvPr id="11" name="Picture 10"/>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6384032" y="1938243"/>
            <a:ext cx="2950325" cy="986701"/>
          </a:xfrm>
          <a:prstGeom prst="rect">
            <a:avLst/>
          </a:prstGeom>
        </p:spPr>
      </p:pic>
    </p:spTree>
    <p:extLst>
      <p:ext uri="{BB962C8B-B14F-4D97-AF65-F5344CB8AC3E}">
        <p14:creationId xmlns:p14="http://schemas.microsoft.com/office/powerpoint/2010/main" val="33740574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amp; 2 Images">
    <p:spTree>
      <p:nvGrpSpPr>
        <p:cNvPr id="1" name=""/>
        <p:cNvGrpSpPr/>
        <p:nvPr/>
      </p:nvGrpSpPr>
      <p:grpSpPr>
        <a:xfrm>
          <a:off x="0" y="0"/>
          <a:ext cx="0" cy="0"/>
          <a:chOff x="0" y="0"/>
          <a:chExt cx="0" cy="0"/>
        </a:xfrm>
      </p:grpSpPr>
      <p:sp>
        <p:nvSpPr>
          <p:cNvPr id="29" name="Content Placeholder 28">
            <a:extLst>
              <a:ext uri="{FF2B5EF4-FFF2-40B4-BE49-F238E27FC236}">
                <a16:creationId xmlns:a16="http://schemas.microsoft.com/office/drawing/2014/main" id="{0EB17A56-4C47-0642-9D63-540FAD02DA00}"/>
              </a:ext>
            </a:extLst>
          </p:cNvPr>
          <p:cNvSpPr>
            <a:spLocks noGrp="1"/>
          </p:cNvSpPr>
          <p:nvPr>
            <p:ph sz="quarter" idx="14" hasCustomPrompt="1"/>
          </p:nvPr>
        </p:nvSpPr>
        <p:spPr>
          <a:xfrm>
            <a:off x="8040688" y="791014"/>
            <a:ext cx="4146550" cy="2782002"/>
          </a:xfrm>
          <a:solidFill>
            <a:srgbClr val="002453"/>
          </a:solidFill>
        </p:spPr>
        <p:txBody>
          <a:bodyPr/>
          <a:lstStyle>
            <a:lvl1pPr marL="0" indent="0">
              <a:buNone/>
              <a:defRPr>
                <a:solidFill>
                  <a:schemeClr val="bg1"/>
                </a:solidFill>
              </a:defRPr>
            </a:lvl1pPr>
          </a:lstStyle>
          <a:p>
            <a:pPr lvl="0"/>
            <a:r>
              <a:rPr lang="en-GB"/>
              <a:t>Click the required icon </a:t>
            </a:r>
            <a:endParaRPr lang="en-US"/>
          </a:p>
        </p:txBody>
      </p:sp>
      <p:sp>
        <p:nvSpPr>
          <p:cNvPr id="2" name="Title 1">
            <a:extLst>
              <a:ext uri="{FF2B5EF4-FFF2-40B4-BE49-F238E27FC236}">
                <a16:creationId xmlns:a16="http://schemas.microsoft.com/office/drawing/2014/main" id="{E38ED602-A52C-C441-8CEF-23DE01AC769D}"/>
              </a:ext>
            </a:extLst>
          </p:cNvPr>
          <p:cNvSpPr>
            <a:spLocks noGrp="1"/>
          </p:cNvSpPr>
          <p:nvPr>
            <p:ph type="title" hasCustomPrompt="1"/>
          </p:nvPr>
        </p:nvSpPr>
        <p:spPr>
          <a:xfrm>
            <a:off x="979188" y="1875450"/>
            <a:ext cx="4540747" cy="520363"/>
          </a:xfrm>
        </p:spPr>
        <p:txBody>
          <a:bodyPr/>
          <a:lstStyle>
            <a:lvl1pPr>
              <a:defRPr>
                <a:solidFill>
                  <a:srgbClr val="002453"/>
                </a:solidFill>
              </a:defRPr>
            </a:lvl1pPr>
          </a:lstStyle>
          <a:p>
            <a:r>
              <a:rPr lang="en-ID" sz="2800" b="1">
                <a:latin typeface="+mj-lt"/>
              </a:rPr>
              <a:t>Text with image or colour</a:t>
            </a:r>
          </a:p>
        </p:txBody>
      </p:sp>
      <p:sp>
        <p:nvSpPr>
          <p:cNvPr id="18" name="Text Placeholder 4">
            <a:extLst>
              <a:ext uri="{FF2B5EF4-FFF2-40B4-BE49-F238E27FC236}">
                <a16:creationId xmlns:a16="http://schemas.microsoft.com/office/drawing/2014/main" id="{2DFA3B3D-A2B0-8B48-96F6-BEC58D4B7DE0}"/>
              </a:ext>
            </a:extLst>
          </p:cNvPr>
          <p:cNvSpPr>
            <a:spLocks noGrp="1"/>
          </p:cNvSpPr>
          <p:nvPr>
            <p:ph type="body" sz="quarter" idx="13"/>
          </p:nvPr>
        </p:nvSpPr>
        <p:spPr>
          <a:xfrm>
            <a:off x="979189" y="2549666"/>
            <a:ext cx="4756771" cy="2213868"/>
          </a:xfrm>
        </p:spPr>
        <p:txBody>
          <a:bodyPr>
            <a:noAutofit/>
          </a:bodyPr>
          <a:lstStyle>
            <a:lvl1pPr marL="0" indent="0">
              <a:buNone/>
              <a:defRPr/>
            </a:lvl1pPr>
          </a:lstStyle>
          <a:p>
            <a:pPr lvl="0"/>
            <a:r>
              <a:rPr lang="en-GB"/>
              <a:t>Click to edit Master text styles</a:t>
            </a:r>
          </a:p>
        </p:txBody>
      </p:sp>
      <p:sp>
        <p:nvSpPr>
          <p:cNvPr id="15" name="Rectangle 14">
            <a:extLst>
              <a:ext uri="{FF2B5EF4-FFF2-40B4-BE49-F238E27FC236}">
                <a16:creationId xmlns:a16="http://schemas.microsoft.com/office/drawing/2014/main" id="{173F05C4-033E-AA4F-A40F-D9B71D6636CD}"/>
              </a:ext>
            </a:extLst>
          </p:cNvPr>
          <p:cNvSpPr/>
          <p:nvPr userDrawn="1"/>
        </p:nvSpPr>
        <p:spPr>
          <a:xfrm>
            <a:off x="0" y="6541650"/>
            <a:ext cx="12187006" cy="316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lide Number Placeholder 4">
            <a:extLst>
              <a:ext uri="{FF2B5EF4-FFF2-40B4-BE49-F238E27FC236}">
                <a16:creationId xmlns:a16="http://schemas.microsoft.com/office/drawing/2014/main" id="{26C120AA-C43C-9C4E-A26A-B5E168F93557}"/>
              </a:ext>
            </a:extLst>
          </p:cNvPr>
          <p:cNvSpPr>
            <a:spLocks noGrp="1"/>
          </p:cNvSpPr>
          <p:nvPr>
            <p:ph type="sldNum" sz="quarter" idx="11"/>
          </p:nvPr>
        </p:nvSpPr>
        <p:spPr>
          <a:xfrm>
            <a:off x="10093089" y="6522186"/>
            <a:ext cx="1853101" cy="365125"/>
          </a:xfrm>
        </p:spPr>
        <p:txBody>
          <a:bodyPr/>
          <a:lstStyle>
            <a:lvl1pPr>
              <a:defRPr>
                <a:solidFill>
                  <a:sysClr val="windowText" lastClr="000000"/>
                </a:solidFill>
              </a:defRPr>
            </a:lvl1pPr>
          </a:lstStyle>
          <a:p>
            <a:fld id="{BF1BE775-52C4-47DD-8B77-01942D5F46D5}" type="slidenum">
              <a:rPr lang="en-GB" smtClean="0"/>
              <a:pPr/>
              <a:t>‹#›</a:t>
            </a:fld>
            <a:endParaRPr lang="en-GB"/>
          </a:p>
        </p:txBody>
      </p:sp>
      <p:sp>
        <p:nvSpPr>
          <p:cNvPr id="22" name="Rectangle 21">
            <a:extLst>
              <a:ext uri="{FF2B5EF4-FFF2-40B4-BE49-F238E27FC236}">
                <a16:creationId xmlns:a16="http://schemas.microsoft.com/office/drawing/2014/main" id="{73E99DBF-754F-3640-99EE-E80C7AE6F4B4}"/>
              </a:ext>
            </a:extLst>
          </p:cNvPr>
          <p:cNvSpPr/>
          <p:nvPr userDrawn="1"/>
        </p:nvSpPr>
        <p:spPr>
          <a:xfrm>
            <a:off x="0" y="-664"/>
            <a:ext cx="12187006" cy="7916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Content Placeholder 28">
            <a:extLst>
              <a:ext uri="{FF2B5EF4-FFF2-40B4-BE49-F238E27FC236}">
                <a16:creationId xmlns:a16="http://schemas.microsoft.com/office/drawing/2014/main" id="{BCC05186-24E4-754D-AB5F-204712A41A51}"/>
              </a:ext>
            </a:extLst>
          </p:cNvPr>
          <p:cNvSpPr>
            <a:spLocks noGrp="1"/>
          </p:cNvSpPr>
          <p:nvPr>
            <p:ph sz="quarter" idx="15" hasCustomPrompt="1"/>
          </p:nvPr>
        </p:nvSpPr>
        <p:spPr>
          <a:xfrm>
            <a:off x="8040688" y="3730452"/>
            <a:ext cx="4146550" cy="2632703"/>
          </a:xfrm>
          <a:solidFill>
            <a:srgbClr val="002453"/>
          </a:solidFill>
        </p:spPr>
        <p:txBody>
          <a:bodyPr/>
          <a:lstStyle>
            <a:lvl1pPr marL="0" indent="0">
              <a:buNone/>
              <a:defRPr>
                <a:solidFill>
                  <a:schemeClr val="bg1"/>
                </a:solidFill>
              </a:defRPr>
            </a:lvl1pPr>
          </a:lstStyle>
          <a:p>
            <a:pPr lvl="0"/>
            <a:r>
              <a:rPr lang="en-GB"/>
              <a:t>Click the required icon </a:t>
            </a:r>
            <a:endParaRPr lang="en-US"/>
          </a:p>
        </p:txBody>
      </p:sp>
      <p:pic>
        <p:nvPicPr>
          <p:cNvPr id="12" name="Picture 11" descr="A close up of a sign&#10;&#10;Description automatically generated">
            <a:extLst>
              <a:ext uri="{FF2B5EF4-FFF2-40B4-BE49-F238E27FC236}">
                <a16:creationId xmlns:a16="http://schemas.microsoft.com/office/drawing/2014/main" id="{7E0CA248-5D4D-9841-8607-5FC14903668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7408" y="111491"/>
            <a:ext cx="737622" cy="614002"/>
          </a:xfrm>
          <a:prstGeom prst="rect">
            <a:avLst/>
          </a:prstGeom>
        </p:spPr>
      </p:pic>
      <p:sp>
        <p:nvSpPr>
          <p:cNvPr id="14" name="Footer Placeholder 3"/>
          <p:cNvSpPr>
            <a:spLocks noGrp="1"/>
          </p:cNvSpPr>
          <p:nvPr>
            <p:ph type="ftr" sz="quarter" idx="18"/>
          </p:nvPr>
        </p:nvSpPr>
        <p:spPr>
          <a:xfrm>
            <a:off x="1688968" y="6392467"/>
            <a:ext cx="9649071" cy="393596"/>
          </a:xfrm>
        </p:spPr>
        <p:txBody>
          <a:bodyPr/>
          <a:lstStyle/>
          <a:p>
            <a:r>
              <a:rPr lang="en-GB"/>
              <a:t>The Atlas of MS is a collaboration between the MS International Federation, its members and the wider MS movement</a:t>
            </a:r>
          </a:p>
        </p:txBody>
      </p:sp>
      <p:pic>
        <p:nvPicPr>
          <p:cNvPr id="16" name="Picture 1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35360" y="6367371"/>
            <a:ext cx="1172641" cy="451844"/>
          </a:xfrm>
          <a:prstGeom prst="rect">
            <a:avLst/>
          </a:prstGeom>
        </p:spPr>
      </p:pic>
    </p:spTree>
    <p:extLst>
      <p:ext uri="{BB962C8B-B14F-4D97-AF65-F5344CB8AC3E}">
        <p14:creationId xmlns:p14="http://schemas.microsoft.com/office/powerpoint/2010/main" val="3585076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amp; Wide Image">
    <p:spTree>
      <p:nvGrpSpPr>
        <p:cNvPr id="1" name=""/>
        <p:cNvGrpSpPr/>
        <p:nvPr/>
      </p:nvGrpSpPr>
      <p:grpSpPr>
        <a:xfrm>
          <a:off x="0" y="0"/>
          <a:ext cx="0" cy="0"/>
          <a:chOff x="0" y="0"/>
          <a:chExt cx="0" cy="0"/>
        </a:xfrm>
      </p:grpSpPr>
      <p:sp>
        <p:nvSpPr>
          <p:cNvPr id="33" name="Content Placeholder 28">
            <a:extLst>
              <a:ext uri="{FF2B5EF4-FFF2-40B4-BE49-F238E27FC236}">
                <a16:creationId xmlns:a16="http://schemas.microsoft.com/office/drawing/2014/main" id="{43D100E9-95B8-684B-B30D-E7DD89774BD1}"/>
              </a:ext>
            </a:extLst>
          </p:cNvPr>
          <p:cNvSpPr>
            <a:spLocks noGrp="1"/>
          </p:cNvSpPr>
          <p:nvPr>
            <p:ph sz="quarter" idx="16" hasCustomPrompt="1"/>
          </p:nvPr>
        </p:nvSpPr>
        <p:spPr>
          <a:xfrm>
            <a:off x="750625" y="810478"/>
            <a:ext cx="6592896" cy="5510053"/>
          </a:xfrm>
          <a:solidFill>
            <a:schemeClr val="accent1"/>
          </a:solidFill>
        </p:spPr>
        <p:txBody>
          <a:bodyPr/>
          <a:lstStyle>
            <a:lvl1pPr marL="0" indent="0">
              <a:buNone/>
              <a:defRPr>
                <a:solidFill>
                  <a:schemeClr val="bg1"/>
                </a:solidFill>
              </a:defRPr>
            </a:lvl1pPr>
          </a:lstStyle>
          <a:p>
            <a:pPr lvl="0"/>
            <a:r>
              <a:rPr lang="en-GB"/>
              <a:t>Click the required icon </a:t>
            </a:r>
            <a:endParaRPr lang="en-US"/>
          </a:p>
        </p:txBody>
      </p:sp>
      <p:sp>
        <p:nvSpPr>
          <p:cNvPr id="23" name="Rectangle 22">
            <a:extLst>
              <a:ext uri="{FF2B5EF4-FFF2-40B4-BE49-F238E27FC236}">
                <a16:creationId xmlns:a16="http://schemas.microsoft.com/office/drawing/2014/main" id="{DDC12C4E-C6D9-B942-B687-5FBAF7D119D2}"/>
              </a:ext>
            </a:extLst>
          </p:cNvPr>
          <p:cNvSpPr/>
          <p:nvPr userDrawn="1"/>
        </p:nvSpPr>
        <p:spPr>
          <a:xfrm>
            <a:off x="0" y="810477"/>
            <a:ext cx="750625" cy="5528832"/>
          </a:xfrm>
          <a:prstGeom prst="rect">
            <a:avLst/>
          </a:prstGeom>
          <a:solidFill>
            <a:srgbClr val="0024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6" name="Title 1">
            <a:extLst>
              <a:ext uri="{FF2B5EF4-FFF2-40B4-BE49-F238E27FC236}">
                <a16:creationId xmlns:a16="http://schemas.microsoft.com/office/drawing/2014/main" id="{FA42D160-9F40-2348-97E9-7D0B94CF5200}"/>
              </a:ext>
            </a:extLst>
          </p:cNvPr>
          <p:cNvSpPr>
            <a:spLocks noGrp="1"/>
          </p:cNvSpPr>
          <p:nvPr>
            <p:ph type="title" hasCustomPrompt="1"/>
          </p:nvPr>
        </p:nvSpPr>
        <p:spPr>
          <a:xfrm>
            <a:off x="8334850" y="1772815"/>
            <a:ext cx="2969110" cy="906907"/>
          </a:xfrm>
        </p:spPr>
        <p:txBody>
          <a:bodyPr/>
          <a:lstStyle>
            <a:lvl1pPr>
              <a:defRPr>
                <a:solidFill>
                  <a:srgbClr val="002453"/>
                </a:solidFill>
              </a:defRPr>
            </a:lvl1pPr>
          </a:lstStyle>
          <a:p>
            <a:r>
              <a:rPr lang="en-ID" sz="2800" b="1">
                <a:latin typeface="+mj-lt"/>
              </a:rPr>
              <a:t>Text with wide image or colour</a:t>
            </a:r>
          </a:p>
        </p:txBody>
      </p:sp>
      <p:sp>
        <p:nvSpPr>
          <p:cNvPr id="3" name="Text Placeholder 2">
            <a:extLst>
              <a:ext uri="{FF2B5EF4-FFF2-40B4-BE49-F238E27FC236}">
                <a16:creationId xmlns:a16="http://schemas.microsoft.com/office/drawing/2014/main" id="{79FA6896-38C2-2740-BDA4-25B683819469}"/>
              </a:ext>
            </a:extLst>
          </p:cNvPr>
          <p:cNvSpPr>
            <a:spLocks noGrp="1"/>
          </p:cNvSpPr>
          <p:nvPr>
            <p:ph type="body" sz="quarter" idx="11"/>
          </p:nvPr>
        </p:nvSpPr>
        <p:spPr>
          <a:xfrm>
            <a:off x="8334496" y="2759167"/>
            <a:ext cx="2969110" cy="292258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Rectangle 12">
            <a:extLst>
              <a:ext uri="{FF2B5EF4-FFF2-40B4-BE49-F238E27FC236}">
                <a16:creationId xmlns:a16="http://schemas.microsoft.com/office/drawing/2014/main" id="{BC4DA0C1-4ED2-B84F-A379-577EF064B7BC}"/>
              </a:ext>
            </a:extLst>
          </p:cNvPr>
          <p:cNvSpPr/>
          <p:nvPr userDrawn="1"/>
        </p:nvSpPr>
        <p:spPr>
          <a:xfrm>
            <a:off x="0" y="6541650"/>
            <a:ext cx="12187006" cy="316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lide Number Placeholder 4">
            <a:extLst>
              <a:ext uri="{FF2B5EF4-FFF2-40B4-BE49-F238E27FC236}">
                <a16:creationId xmlns:a16="http://schemas.microsoft.com/office/drawing/2014/main" id="{D41E638B-C4F2-1142-AFCB-D710F7606426}"/>
              </a:ext>
            </a:extLst>
          </p:cNvPr>
          <p:cNvSpPr>
            <a:spLocks noGrp="1"/>
          </p:cNvSpPr>
          <p:nvPr>
            <p:ph type="sldNum" sz="quarter" idx="17"/>
          </p:nvPr>
        </p:nvSpPr>
        <p:spPr>
          <a:xfrm>
            <a:off x="10093089" y="6522186"/>
            <a:ext cx="1853101" cy="365125"/>
          </a:xfrm>
        </p:spPr>
        <p:txBody>
          <a:bodyPr/>
          <a:lstStyle>
            <a:lvl1pPr>
              <a:defRPr>
                <a:solidFill>
                  <a:sysClr val="windowText" lastClr="000000"/>
                </a:solidFill>
              </a:defRPr>
            </a:lvl1pPr>
          </a:lstStyle>
          <a:p>
            <a:fld id="{BF1BE775-52C4-47DD-8B77-01942D5F46D5}" type="slidenum">
              <a:rPr lang="en-GB" smtClean="0"/>
              <a:pPr/>
              <a:t>‹#›</a:t>
            </a:fld>
            <a:endParaRPr lang="en-GB"/>
          </a:p>
        </p:txBody>
      </p:sp>
      <p:sp>
        <p:nvSpPr>
          <p:cNvPr id="17" name="Rectangle 16">
            <a:extLst>
              <a:ext uri="{FF2B5EF4-FFF2-40B4-BE49-F238E27FC236}">
                <a16:creationId xmlns:a16="http://schemas.microsoft.com/office/drawing/2014/main" id="{618F6A7B-F344-6947-BDA8-8B12E1ACD119}"/>
              </a:ext>
            </a:extLst>
          </p:cNvPr>
          <p:cNvSpPr/>
          <p:nvPr userDrawn="1"/>
        </p:nvSpPr>
        <p:spPr>
          <a:xfrm>
            <a:off x="0" y="-664"/>
            <a:ext cx="12187006" cy="7916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close up of a sign&#10;&#10;Description automatically generated">
            <a:extLst>
              <a:ext uri="{FF2B5EF4-FFF2-40B4-BE49-F238E27FC236}">
                <a16:creationId xmlns:a16="http://schemas.microsoft.com/office/drawing/2014/main" id="{7E0CA248-5D4D-9841-8607-5FC14903668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39153" y="85916"/>
            <a:ext cx="737622" cy="614002"/>
          </a:xfrm>
          <a:prstGeom prst="rect">
            <a:avLst/>
          </a:prstGeom>
        </p:spPr>
      </p:pic>
      <p:sp>
        <p:nvSpPr>
          <p:cNvPr id="18" name="Footer Placeholder 3"/>
          <p:cNvSpPr>
            <a:spLocks noGrp="1"/>
          </p:cNvSpPr>
          <p:nvPr>
            <p:ph type="ftr" sz="quarter" idx="18"/>
          </p:nvPr>
        </p:nvSpPr>
        <p:spPr>
          <a:xfrm>
            <a:off x="1688968" y="6392467"/>
            <a:ext cx="9649071" cy="393596"/>
          </a:xfrm>
        </p:spPr>
        <p:txBody>
          <a:bodyPr/>
          <a:lstStyle/>
          <a:p>
            <a:r>
              <a:rPr lang="en-GB"/>
              <a:t>The Atlas of MS is a collaboration between the MS International Federation, its members and the wider MS movement</a:t>
            </a:r>
          </a:p>
        </p:txBody>
      </p:sp>
      <p:pic>
        <p:nvPicPr>
          <p:cNvPr id="19" name="Picture 1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35360" y="6367371"/>
            <a:ext cx="1172641" cy="451844"/>
          </a:xfrm>
          <a:prstGeom prst="rect">
            <a:avLst/>
          </a:prstGeom>
        </p:spPr>
      </p:pic>
    </p:spTree>
    <p:extLst>
      <p:ext uri="{BB962C8B-B14F-4D97-AF65-F5344CB8AC3E}">
        <p14:creationId xmlns:p14="http://schemas.microsoft.com/office/powerpoint/2010/main" val="247598935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ext &amp; Image (if required)">
    <p:spTree>
      <p:nvGrpSpPr>
        <p:cNvPr id="1" name=""/>
        <p:cNvGrpSpPr/>
        <p:nvPr/>
      </p:nvGrpSpPr>
      <p:grpSpPr>
        <a:xfrm>
          <a:off x="0" y="0"/>
          <a:ext cx="0" cy="0"/>
          <a:chOff x="0" y="0"/>
          <a:chExt cx="0" cy="0"/>
        </a:xfrm>
      </p:grpSpPr>
      <p:sp>
        <p:nvSpPr>
          <p:cNvPr id="29" name="Content Placeholder 28">
            <a:extLst>
              <a:ext uri="{FF2B5EF4-FFF2-40B4-BE49-F238E27FC236}">
                <a16:creationId xmlns:a16="http://schemas.microsoft.com/office/drawing/2014/main" id="{0EB17A56-4C47-0642-9D63-540FAD02DA00}"/>
              </a:ext>
            </a:extLst>
          </p:cNvPr>
          <p:cNvSpPr>
            <a:spLocks noGrp="1"/>
          </p:cNvSpPr>
          <p:nvPr>
            <p:ph sz="quarter" idx="14" hasCustomPrompt="1"/>
          </p:nvPr>
        </p:nvSpPr>
        <p:spPr>
          <a:xfrm>
            <a:off x="2639616" y="791014"/>
            <a:ext cx="9547622" cy="5572141"/>
          </a:xfrm>
          <a:solidFill>
            <a:srgbClr val="002453"/>
          </a:solidFill>
        </p:spPr>
        <p:txBody>
          <a:bodyPr/>
          <a:lstStyle>
            <a:lvl1pPr marL="0" indent="0">
              <a:buNone/>
              <a:defRPr>
                <a:solidFill>
                  <a:schemeClr val="bg1"/>
                </a:solidFill>
              </a:defRPr>
            </a:lvl1pPr>
          </a:lstStyle>
          <a:p>
            <a:pPr lvl="0"/>
            <a:r>
              <a:rPr lang="en-GB"/>
              <a:t>Click the required icon </a:t>
            </a:r>
            <a:endParaRPr lang="en-US"/>
          </a:p>
        </p:txBody>
      </p:sp>
      <p:sp>
        <p:nvSpPr>
          <p:cNvPr id="2" name="Title 1">
            <a:extLst>
              <a:ext uri="{FF2B5EF4-FFF2-40B4-BE49-F238E27FC236}">
                <a16:creationId xmlns:a16="http://schemas.microsoft.com/office/drawing/2014/main" id="{E38ED602-A52C-C441-8CEF-23DE01AC769D}"/>
              </a:ext>
            </a:extLst>
          </p:cNvPr>
          <p:cNvSpPr>
            <a:spLocks noGrp="1"/>
          </p:cNvSpPr>
          <p:nvPr>
            <p:ph type="title" hasCustomPrompt="1"/>
          </p:nvPr>
        </p:nvSpPr>
        <p:spPr>
          <a:xfrm>
            <a:off x="317183" y="2539940"/>
            <a:ext cx="2178417" cy="1121502"/>
          </a:xfrm>
        </p:spPr>
        <p:txBody>
          <a:bodyPr/>
          <a:lstStyle>
            <a:lvl1pPr>
              <a:defRPr>
                <a:solidFill>
                  <a:srgbClr val="002453"/>
                </a:solidFill>
              </a:defRPr>
            </a:lvl1pPr>
          </a:lstStyle>
          <a:p>
            <a:r>
              <a:rPr lang="en-ID" sz="2800" b="1">
                <a:latin typeface="+mj-lt"/>
              </a:rPr>
              <a:t>Title &amp; wide image</a:t>
            </a:r>
          </a:p>
        </p:txBody>
      </p:sp>
      <p:sp>
        <p:nvSpPr>
          <p:cNvPr id="13" name="Rectangle 12">
            <a:extLst>
              <a:ext uri="{FF2B5EF4-FFF2-40B4-BE49-F238E27FC236}">
                <a16:creationId xmlns:a16="http://schemas.microsoft.com/office/drawing/2014/main" id="{545B1F20-2110-024A-8DF1-69187EC33E2D}"/>
              </a:ext>
            </a:extLst>
          </p:cNvPr>
          <p:cNvSpPr/>
          <p:nvPr userDrawn="1"/>
        </p:nvSpPr>
        <p:spPr>
          <a:xfrm>
            <a:off x="0" y="6541650"/>
            <a:ext cx="12187006" cy="316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lide Number Placeholder 4">
            <a:extLst>
              <a:ext uri="{FF2B5EF4-FFF2-40B4-BE49-F238E27FC236}">
                <a16:creationId xmlns:a16="http://schemas.microsoft.com/office/drawing/2014/main" id="{CA7F0121-4535-514D-8333-F3A1A900B35E}"/>
              </a:ext>
            </a:extLst>
          </p:cNvPr>
          <p:cNvSpPr>
            <a:spLocks noGrp="1"/>
          </p:cNvSpPr>
          <p:nvPr>
            <p:ph type="sldNum" sz="quarter" idx="11"/>
          </p:nvPr>
        </p:nvSpPr>
        <p:spPr>
          <a:xfrm>
            <a:off x="10093089" y="6522186"/>
            <a:ext cx="1853101" cy="365125"/>
          </a:xfrm>
        </p:spPr>
        <p:txBody>
          <a:bodyPr/>
          <a:lstStyle>
            <a:lvl1pPr>
              <a:defRPr>
                <a:solidFill>
                  <a:sysClr val="windowText" lastClr="000000"/>
                </a:solidFill>
              </a:defRPr>
            </a:lvl1pPr>
          </a:lstStyle>
          <a:p>
            <a:fld id="{BF1BE775-52C4-47DD-8B77-01942D5F46D5}" type="slidenum">
              <a:rPr lang="en-GB" smtClean="0"/>
              <a:pPr/>
              <a:t>‹#›</a:t>
            </a:fld>
            <a:endParaRPr lang="en-GB"/>
          </a:p>
        </p:txBody>
      </p:sp>
      <p:sp>
        <p:nvSpPr>
          <p:cNvPr id="10" name="Rectangle 9">
            <a:extLst>
              <a:ext uri="{FF2B5EF4-FFF2-40B4-BE49-F238E27FC236}">
                <a16:creationId xmlns:a16="http://schemas.microsoft.com/office/drawing/2014/main" id="{C3F7EED7-A2A0-9B43-9AEE-605CA751DBAD}"/>
              </a:ext>
            </a:extLst>
          </p:cNvPr>
          <p:cNvSpPr/>
          <p:nvPr userDrawn="1"/>
        </p:nvSpPr>
        <p:spPr>
          <a:xfrm>
            <a:off x="0" y="-664"/>
            <a:ext cx="12187006" cy="7916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A close up of a sign&#10;&#10;Description automatically generated">
            <a:extLst>
              <a:ext uri="{FF2B5EF4-FFF2-40B4-BE49-F238E27FC236}">
                <a16:creationId xmlns:a16="http://schemas.microsoft.com/office/drawing/2014/main" id="{7E0CA248-5D4D-9841-8607-5FC14903668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52869" y="88174"/>
            <a:ext cx="737622" cy="614002"/>
          </a:xfrm>
          <a:prstGeom prst="rect">
            <a:avLst/>
          </a:prstGeom>
        </p:spPr>
      </p:pic>
      <p:sp>
        <p:nvSpPr>
          <p:cNvPr id="11" name="Footer Placeholder 3"/>
          <p:cNvSpPr>
            <a:spLocks noGrp="1"/>
          </p:cNvSpPr>
          <p:nvPr>
            <p:ph type="ftr" sz="quarter" idx="18"/>
          </p:nvPr>
        </p:nvSpPr>
        <p:spPr>
          <a:xfrm>
            <a:off x="1688968" y="6392467"/>
            <a:ext cx="9649071" cy="393596"/>
          </a:xfrm>
        </p:spPr>
        <p:txBody>
          <a:bodyPr/>
          <a:lstStyle/>
          <a:p>
            <a:r>
              <a:rPr lang="en-GB"/>
              <a:t>The Atlas of MS is a collaboration between the MS International Federation, its members and the wider MS movement</a:t>
            </a:r>
          </a:p>
        </p:txBody>
      </p:sp>
      <p:pic>
        <p:nvPicPr>
          <p:cNvPr id="12" name="Picture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35360" y="6367371"/>
            <a:ext cx="1172641" cy="451844"/>
          </a:xfrm>
          <a:prstGeom prst="rect">
            <a:avLst/>
          </a:prstGeom>
        </p:spPr>
      </p:pic>
    </p:spTree>
    <p:extLst>
      <p:ext uri="{BB962C8B-B14F-4D97-AF65-F5344CB8AC3E}">
        <p14:creationId xmlns:p14="http://schemas.microsoft.com/office/powerpoint/2010/main" val="2113036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ext &amp; Image (if required)">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90C271C4-91A3-BB4F-A0C8-914888AD3029}"/>
              </a:ext>
            </a:extLst>
          </p:cNvPr>
          <p:cNvSpPr>
            <a:spLocks noGrp="1"/>
          </p:cNvSpPr>
          <p:nvPr>
            <p:ph type="pic" sz="quarter" idx="12"/>
          </p:nvPr>
        </p:nvSpPr>
        <p:spPr>
          <a:xfrm>
            <a:off x="2639616" y="791014"/>
            <a:ext cx="9547622" cy="5590314"/>
          </a:xfrm>
          <a:custGeom>
            <a:avLst/>
            <a:gdLst>
              <a:gd name="connsiteX0" fmla="*/ 0 w 9547622"/>
              <a:gd name="connsiteY0" fmla="*/ 0 h 6522186"/>
              <a:gd name="connsiteX1" fmla="*/ 144016 w 9547622"/>
              <a:gd name="connsiteY1" fmla="*/ 0 h 6522186"/>
              <a:gd name="connsiteX2" fmla="*/ 9547390 w 9547622"/>
              <a:gd name="connsiteY2" fmla="*/ 0 h 6522186"/>
              <a:gd name="connsiteX3" fmla="*/ 9547622 w 9547622"/>
              <a:gd name="connsiteY3" fmla="*/ 0 h 6522186"/>
              <a:gd name="connsiteX4" fmla="*/ 9547622 w 9547622"/>
              <a:gd name="connsiteY4" fmla="*/ 6521450 h 6522186"/>
              <a:gd name="connsiteX5" fmla="*/ 9547390 w 9547622"/>
              <a:gd name="connsiteY5" fmla="*/ 6521450 h 6522186"/>
              <a:gd name="connsiteX6" fmla="*/ 9547390 w 9547622"/>
              <a:gd name="connsiteY6" fmla="*/ 6522186 h 6522186"/>
              <a:gd name="connsiteX7" fmla="*/ 0 w 9547622"/>
              <a:gd name="connsiteY7" fmla="*/ 6522186 h 6522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47622" h="6522186">
                <a:moveTo>
                  <a:pt x="0" y="0"/>
                </a:moveTo>
                <a:lnTo>
                  <a:pt x="144016" y="0"/>
                </a:lnTo>
                <a:lnTo>
                  <a:pt x="9547390" y="0"/>
                </a:lnTo>
                <a:lnTo>
                  <a:pt x="9547622" y="0"/>
                </a:lnTo>
                <a:lnTo>
                  <a:pt x="9547622" y="6521450"/>
                </a:lnTo>
                <a:lnTo>
                  <a:pt x="9547390" y="6521450"/>
                </a:lnTo>
                <a:lnTo>
                  <a:pt x="9547390" y="6522186"/>
                </a:lnTo>
                <a:lnTo>
                  <a:pt x="0" y="6522186"/>
                </a:lnTo>
                <a:close/>
              </a:path>
            </a:pathLst>
          </a:custGeom>
          <a:solidFill>
            <a:srgbClr val="002453"/>
          </a:solidFill>
        </p:spPr>
        <p:txBody>
          <a:bodyPr wrap="square">
            <a:noAutofit/>
          </a:bodyPr>
          <a:lstStyle/>
          <a:p>
            <a:endParaRPr lang="en-US"/>
          </a:p>
        </p:txBody>
      </p:sp>
      <p:sp>
        <p:nvSpPr>
          <p:cNvPr id="14" name="Rectangle 13">
            <a:extLst>
              <a:ext uri="{FF2B5EF4-FFF2-40B4-BE49-F238E27FC236}">
                <a16:creationId xmlns:a16="http://schemas.microsoft.com/office/drawing/2014/main" id="{A18D1E93-E07C-3242-AD99-ACF682A2DDE5}"/>
              </a:ext>
            </a:extLst>
          </p:cNvPr>
          <p:cNvSpPr/>
          <p:nvPr userDrawn="1"/>
        </p:nvSpPr>
        <p:spPr>
          <a:xfrm>
            <a:off x="0" y="6860627"/>
            <a:ext cx="12187006" cy="316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4">
            <a:extLst>
              <a:ext uri="{FF2B5EF4-FFF2-40B4-BE49-F238E27FC236}">
                <a16:creationId xmlns:a16="http://schemas.microsoft.com/office/drawing/2014/main" id="{E8AC9DA8-CDB6-8449-B55C-BAFF6F20C6B9}"/>
              </a:ext>
            </a:extLst>
          </p:cNvPr>
          <p:cNvSpPr>
            <a:spLocks noGrp="1"/>
          </p:cNvSpPr>
          <p:nvPr>
            <p:ph type="sldNum" sz="quarter" idx="11"/>
          </p:nvPr>
        </p:nvSpPr>
        <p:spPr>
          <a:xfrm>
            <a:off x="10093089" y="6522186"/>
            <a:ext cx="1853101" cy="365125"/>
          </a:xfrm>
        </p:spPr>
        <p:txBody>
          <a:bodyPr/>
          <a:lstStyle>
            <a:lvl1pPr>
              <a:defRPr>
                <a:solidFill>
                  <a:sysClr val="windowText" lastClr="000000"/>
                </a:solidFill>
              </a:defRPr>
            </a:lvl1pPr>
          </a:lstStyle>
          <a:p>
            <a:fld id="{BF1BE775-52C4-47DD-8B77-01942D5F46D5}" type="slidenum">
              <a:rPr lang="en-GB" smtClean="0"/>
              <a:pPr/>
              <a:t>‹#›</a:t>
            </a:fld>
            <a:endParaRPr lang="en-GB"/>
          </a:p>
        </p:txBody>
      </p:sp>
      <p:sp>
        <p:nvSpPr>
          <p:cNvPr id="19" name="Title 1">
            <a:extLst>
              <a:ext uri="{FF2B5EF4-FFF2-40B4-BE49-F238E27FC236}">
                <a16:creationId xmlns:a16="http://schemas.microsoft.com/office/drawing/2014/main" id="{0131A5B4-F1BA-1A47-97E6-3F0C456D3825}"/>
              </a:ext>
            </a:extLst>
          </p:cNvPr>
          <p:cNvSpPr>
            <a:spLocks noGrp="1"/>
          </p:cNvSpPr>
          <p:nvPr>
            <p:ph type="title" hasCustomPrompt="1"/>
          </p:nvPr>
        </p:nvSpPr>
        <p:spPr>
          <a:xfrm>
            <a:off x="317183" y="2539940"/>
            <a:ext cx="2178417" cy="1121502"/>
          </a:xfrm>
        </p:spPr>
        <p:txBody>
          <a:bodyPr/>
          <a:lstStyle>
            <a:lvl1pPr>
              <a:defRPr>
                <a:solidFill>
                  <a:srgbClr val="002453"/>
                </a:solidFill>
              </a:defRPr>
            </a:lvl1pPr>
          </a:lstStyle>
          <a:p>
            <a:r>
              <a:rPr lang="en-ID" sz="2800" b="1">
                <a:latin typeface="+mj-lt"/>
              </a:rPr>
              <a:t>Title &amp; cropped wide image</a:t>
            </a:r>
          </a:p>
        </p:txBody>
      </p:sp>
      <p:sp>
        <p:nvSpPr>
          <p:cNvPr id="10" name="Rectangle 9">
            <a:extLst>
              <a:ext uri="{FF2B5EF4-FFF2-40B4-BE49-F238E27FC236}">
                <a16:creationId xmlns:a16="http://schemas.microsoft.com/office/drawing/2014/main" id="{1C597427-DF75-B944-9E36-C6CB2F704AC3}"/>
              </a:ext>
            </a:extLst>
          </p:cNvPr>
          <p:cNvSpPr/>
          <p:nvPr userDrawn="1"/>
        </p:nvSpPr>
        <p:spPr>
          <a:xfrm>
            <a:off x="0" y="-664"/>
            <a:ext cx="12187006" cy="7916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A close up of a sign&#10;&#10;Description automatically generated">
            <a:extLst>
              <a:ext uri="{FF2B5EF4-FFF2-40B4-BE49-F238E27FC236}">
                <a16:creationId xmlns:a16="http://schemas.microsoft.com/office/drawing/2014/main" id="{7E0CA248-5D4D-9841-8607-5FC14903668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2186" y="188565"/>
            <a:ext cx="737622" cy="614002"/>
          </a:xfrm>
          <a:prstGeom prst="rect">
            <a:avLst/>
          </a:prstGeom>
        </p:spPr>
      </p:pic>
      <p:sp>
        <p:nvSpPr>
          <p:cNvPr id="11" name="Footer Placeholder 3"/>
          <p:cNvSpPr>
            <a:spLocks noGrp="1"/>
          </p:cNvSpPr>
          <p:nvPr>
            <p:ph type="ftr" sz="quarter" idx="18"/>
          </p:nvPr>
        </p:nvSpPr>
        <p:spPr>
          <a:xfrm>
            <a:off x="1688968" y="6392467"/>
            <a:ext cx="9649071" cy="393596"/>
          </a:xfrm>
        </p:spPr>
        <p:txBody>
          <a:bodyPr/>
          <a:lstStyle/>
          <a:p>
            <a:r>
              <a:rPr lang="en-GB"/>
              <a:t>The Atlas of MS is a collaboration between the MS International Federation, its members and the wider MS movement</a:t>
            </a:r>
          </a:p>
        </p:txBody>
      </p:sp>
      <p:pic>
        <p:nvPicPr>
          <p:cNvPr id="12" name="Picture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35360" y="6367371"/>
            <a:ext cx="1172641" cy="451844"/>
          </a:xfrm>
          <a:prstGeom prst="rect">
            <a:avLst/>
          </a:prstGeom>
        </p:spPr>
      </p:pic>
    </p:spTree>
    <p:extLst>
      <p:ext uri="{BB962C8B-B14F-4D97-AF65-F5344CB8AC3E}">
        <p14:creationId xmlns:p14="http://schemas.microsoft.com/office/powerpoint/2010/main" val="33896092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mp; Wide Imag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66AB5DC-88D7-D24E-BC1B-8AAD8B54769F}"/>
              </a:ext>
            </a:extLst>
          </p:cNvPr>
          <p:cNvSpPr/>
          <p:nvPr userDrawn="1"/>
        </p:nvSpPr>
        <p:spPr>
          <a:xfrm>
            <a:off x="0" y="6541650"/>
            <a:ext cx="12187006" cy="316349"/>
          </a:xfrm>
          <a:prstGeom prst="rect">
            <a:avLst/>
          </a:prstGeom>
          <a:solidFill>
            <a:srgbClr val="F7F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4">
            <a:extLst>
              <a:ext uri="{FF2B5EF4-FFF2-40B4-BE49-F238E27FC236}">
                <a16:creationId xmlns:a16="http://schemas.microsoft.com/office/drawing/2014/main" id="{82E35FB6-A421-4647-B274-ED075A7CB492}"/>
              </a:ext>
            </a:extLst>
          </p:cNvPr>
          <p:cNvSpPr>
            <a:spLocks noGrp="1"/>
          </p:cNvSpPr>
          <p:nvPr>
            <p:ph type="sldNum" sz="quarter" idx="11"/>
          </p:nvPr>
        </p:nvSpPr>
        <p:spPr>
          <a:xfrm>
            <a:off x="10093089" y="6522186"/>
            <a:ext cx="1853101" cy="365125"/>
          </a:xfrm>
        </p:spPr>
        <p:txBody>
          <a:bodyPr/>
          <a:lstStyle>
            <a:lvl1pPr>
              <a:defRPr>
                <a:solidFill>
                  <a:sysClr val="windowText" lastClr="000000"/>
                </a:solidFill>
              </a:defRPr>
            </a:lvl1pPr>
          </a:lstStyle>
          <a:p>
            <a:fld id="{BF1BE775-52C4-47DD-8B77-01942D5F46D5}" type="slidenum">
              <a:rPr lang="en-GB" smtClean="0"/>
              <a:pPr/>
              <a:t>‹#›</a:t>
            </a:fld>
            <a:endParaRPr lang="en-GB"/>
          </a:p>
        </p:txBody>
      </p:sp>
      <p:sp>
        <p:nvSpPr>
          <p:cNvPr id="8" name="Rectangle 7">
            <a:extLst>
              <a:ext uri="{FF2B5EF4-FFF2-40B4-BE49-F238E27FC236}">
                <a16:creationId xmlns:a16="http://schemas.microsoft.com/office/drawing/2014/main" id="{A10A1F40-80D1-8C4C-90F5-4B8863AF496D}"/>
              </a:ext>
            </a:extLst>
          </p:cNvPr>
          <p:cNvSpPr/>
          <p:nvPr userDrawn="1"/>
        </p:nvSpPr>
        <p:spPr>
          <a:xfrm>
            <a:off x="0" y="-664"/>
            <a:ext cx="12187006" cy="791678"/>
          </a:xfrm>
          <a:prstGeom prst="rect">
            <a:avLst/>
          </a:prstGeom>
          <a:solidFill>
            <a:srgbClr val="F7F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83365B1D-3268-3047-9145-844294837667}"/>
              </a:ext>
            </a:extLst>
          </p:cNvPr>
          <p:cNvSpPr>
            <a:spLocks noGrp="1"/>
          </p:cNvSpPr>
          <p:nvPr>
            <p:ph type="title" hasCustomPrompt="1"/>
          </p:nvPr>
        </p:nvSpPr>
        <p:spPr>
          <a:xfrm>
            <a:off x="979188" y="1160969"/>
            <a:ext cx="4540747" cy="520363"/>
          </a:xfrm>
        </p:spPr>
        <p:txBody>
          <a:bodyPr/>
          <a:lstStyle>
            <a:lvl1pPr>
              <a:defRPr>
                <a:solidFill>
                  <a:srgbClr val="002453"/>
                </a:solidFill>
              </a:defRPr>
            </a:lvl1pPr>
          </a:lstStyle>
          <a:p>
            <a:r>
              <a:rPr lang="en-ID" sz="2800" b="1">
                <a:latin typeface="+mj-lt"/>
              </a:rPr>
              <a:t>Text with wide image</a:t>
            </a:r>
          </a:p>
        </p:txBody>
      </p:sp>
      <p:sp>
        <p:nvSpPr>
          <p:cNvPr id="14" name="Text Placeholder 4">
            <a:extLst>
              <a:ext uri="{FF2B5EF4-FFF2-40B4-BE49-F238E27FC236}">
                <a16:creationId xmlns:a16="http://schemas.microsoft.com/office/drawing/2014/main" id="{86557DB7-B718-4C47-966F-0368FF494653}"/>
              </a:ext>
            </a:extLst>
          </p:cNvPr>
          <p:cNvSpPr>
            <a:spLocks noGrp="1"/>
          </p:cNvSpPr>
          <p:nvPr>
            <p:ph type="body" sz="quarter" idx="13"/>
          </p:nvPr>
        </p:nvSpPr>
        <p:spPr>
          <a:xfrm>
            <a:off x="979189" y="1835185"/>
            <a:ext cx="9797331" cy="323893"/>
          </a:xfrm>
        </p:spPr>
        <p:txBody>
          <a:bodyPr>
            <a:noAutofit/>
          </a:bodyPr>
          <a:lstStyle>
            <a:lvl1pPr marL="0" indent="0">
              <a:buNone/>
              <a:defRPr/>
            </a:lvl1pPr>
          </a:lstStyle>
          <a:p>
            <a:pPr lvl="0"/>
            <a:r>
              <a:rPr lang="en-GB"/>
              <a:t>Click to edit Master text styles</a:t>
            </a:r>
          </a:p>
        </p:txBody>
      </p:sp>
      <p:sp>
        <p:nvSpPr>
          <p:cNvPr id="15" name="Content Placeholder 28">
            <a:extLst>
              <a:ext uri="{FF2B5EF4-FFF2-40B4-BE49-F238E27FC236}">
                <a16:creationId xmlns:a16="http://schemas.microsoft.com/office/drawing/2014/main" id="{B56F98D6-6E7C-3A45-8350-E0A7C62B580D}"/>
              </a:ext>
            </a:extLst>
          </p:cNvPr>
          <p:cNvSpPr>
            <a:spLocks noGrp="1"/>
          </p:cNvSpPr>
          <p:nvPr>
            <p:ph sz="quarter" idx="14" hasCustomPrompt="1"/>
          </p:nvPr>
        </p:nvSpPr>
        <p:spPr>
          <a:xfrm>
            <a:off x="979188" y="2312931"/>
            <a:ext cx="10517412" cy="3852373"/>
          </a:xfrm>
          <a:solidFill>
            <a:srgbClr val="002453"/>
          </a:solidFill>
        </p:spPr>
        <p:txBody>
          <a:bodyPr/>
          <a:lstStyle>
            <a:lvl1pPr marL="0" indent="0">
              <a:buNone/>
              <a:defRPr>
                <a:solidFill>
                  <a:schemeClr val="bg1"/>
                </a:solidFill>
              </a:defRPr>
            </a:lvl1pPr>
          </a:lstStyle>
          <a:p>
            <a:pPr lvl="0"/>
            <a:r>
              <a:rPr lang="en-GB"/>
              <a:t>Click the required icon </a:t>
            </a:r>
            <a:endParaRPr lang="en-US"/>
          </a:p>
        </p:txBody>
      </p:sp>
      <p:pic>
        <p:nvPicPr>
          <p:cNvPr id="11" name="Picture 10" descr="A close up of a sign&#10;&#10;Description automatically generated">
            <a:extLst>
              <a:ext uri="{FF2B5EF4-FFF2-40B4-BE49-F238E27FC236}">
                <a16:creationId xmlns:a16="http://schemas.microsoft.com/office/drawing/2014/main" id="{7E0CA248-5D4D-9841-8607-5FC14903668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1680" y="54989"/>
            <a:ext cx="737622" cy="614002"/>
          </a:xfrm>
          <a:prstGeom prst="rect">
            <a:avLst/>
          </a:prstGeom>
        </p:spPr>
      </p:pic>
      <p:sp>
        <p:nvSpPr>
          <p:cNvPr id="16" name="Footer Placeholder 3"/>
          <p:cNvSpPr>
            <a:spLocks noGrp="1"/>
          </p:cNvSpPr>
          <p:nvPr>
            <p:ph type="ftr" sz="quarter" idx="18"/>
          </p:nvPr>
        </p:nvSpPr>
        <p:spPr>
          <a:xfrm>
            <a:off x="1688968" y="6392467"/>
            <a:ext cx="9649071" cy="393596"/>
          </a:xfrm>
        </p:spPr>
        <p:txBody>
          <a:bodyPr/>
          <a:lstStyle/>
          <a:p>
            <a:r>
              <a:rPr lang="en-GB"/>
              <a:t>The Atlas of MS is a collaboration between the MS International Federation, its members and the wider MS movement</a:t>
            </a:r>
          </a:p>
        </p:txBody>
      </p:sp>
      <p:pic>
        <p:nvPicPr>
          <p:cNvPr id="17" name="Picture 1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35360" y="6367371"/>
            <a:ext cx="1172641" cy="451844"/>
          </a:xfrm>
          <a:prstGeom prst="rect">
            <a:avLst/>
          </a:prstGeom>
        </p:spPr>
      </p:pic>
    </p:spTree>
    <p:extLst>
      <p:ext uri="{BB962C8B-B14F-4D97-AF65-F5344CB8AC3E}">
        <p14:creationId xmlns:p14="http://schemas.microsoft.com/office/powerpoint/2010/main" val="8860068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ext &amp; conclusion">
    <p:spTree>
      <p:nvGrpSpPr>
        <p:cNvPr id="1" name=""/>
        <p:cNvGrpSpPr/>
        <p:nvPr/>
      </p:nvGrpSpPr>
      <p:grpSpPr>
        <a:xfrm>
          <a:off x="0" y="0"/>
          <a:ext cx="0" cy="0"/>
          <a:chOff x="0" y="0"/>
          <a:chExt cx="0" cy="0"/>
        </a:xfrm>
      </p:grpSpPr>
      <p:pic>
        <p:nvPicPr>
          <p:cNvPr id="65" name="Picture 64" descr="A close up of a logo&#10;&#10;Description automatically generated">
            <a:extLst>
              <a:ext uri="{FF2B5EF4-FFF2-40B4-BE49-F238E27FC236}">
                <a16:creationId xmlns:a16="http://schemas.microsoft.com/office/drawing/2014/main" id="{801FD254-BCC5-E54C-93EA-A5BF9E3EC276}"/>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a:stretch/>
        </p:blipFill>
        <p:spPr>
          <a:xfrm>
            <a:off x="5488130" y="44624"/>
            <a:ext cx="6655744" cy="6840760"/>
          </a:xfrm>
          <a:prstGeom prst="rect">
            <a:avLst/>
          </a:prstGeom>
        </p:spPr>
      </p:pic>
      <p:sp>
        <p:nvSpPr>
          <p:cNvPr id="2" name="Title 1"/>
          <p:cNvSpPr>
            <a:spLocks noGrp="1"/>
          </p:cNvSpPr>
          <p:nvPr>
            <p:ph type="ctrTitle" hasCustomPrompt="1"/>
          </p:nvPr>
        </p:nvSpPr>
        <p:spPr>
          <a:xfrm>
            <a:off x="1024400" y="2011253"/>
            <a:ext cx="10014017" cy="1009672"/>
          </a:xfrm>
        </p:spPr>
        <p:txBody>
          <a:bodyPr lIns="0" tIns="0" anchor="ctr" anchorCtr="0">
            <a:noAutofit/>
          </a:bodyPr>
          <a:lstStyle>
            <a:lvl1pPr>
              <a:lnSpc>
                <a:spcPct val="100000"/>
              </a:lnSpc>
              <a:defRPr sz="3200" baseline="0">
                <a:solidFill>
                  <a:srgbClr val="002453"/>
                </a:solidFill>
              </a:defRPr>
            </a:lvl1pPr>
          </a:lstStyle>
          <a:p>
            <a:r>
              <a:rPr lang="en-US"/>
              <a:t>Text and conclusion</a:t>
            </a:r>
            <a:endParaRPr lang="en-GB"/>
          </a:p>
        </p:txBody>
      </p:sp>
      <p:sp>
        <p:nvSpPr>
          <p:cNvPr id="3" name="Subtitle 2"/>
          <p:cNvSpPr>
            <a:spLocks noGrp="1"/>
          </p:cNvSpPr>
          <p:nvPr>
            <p:ph type="subTitle" idx="1" hasCustomPrompt="1"/>
          </p:nvPr>
        </p:nvSpPr>
        <p:spPr>
          <a:xfrm>
            <a:off x="1025153" y="2873416"/>
            <a:ext cx="10030556" cy="1503020"/>
          </a:xfrm>
        </p:spPr>
        <p:txBody>
          <a:bodyPr>
            <a:normAutofit/>
          </a:bodyPr>
          <a:lstStyle>
            <a:lvl1pPr marL="0" indent="0" algn="l">
              <a:buNone/>
              <a:defRPr sz="1600">
                <a:solidFill>
                  <a:schemeClr val="tx1"/>
                </a:solidFill>
                <a:latin typeface="Adelle Sans Lt" panose="02000503000000020004" pitchFamily="2"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Your body copy goes in this template if it is a paragraph which cannot be condensed into bullet points, or a long quotation. Your body copy goes in this template if it is a paragraph which cannot be condensed into bullet points, or a long quotation.</a:t>
            </a:r>
          </a:p>
          <a:p>
            <a:endParaRPr lang="en-GB"/>
          </a:p>
          <a:p>
            <a:r>
              <a:rPr lang="en-GB" b="1"/>
              <a:t>For subheadings click on the bold button in the font group on the home tab</a:t>
            </a:r>
          </a:p>
        </p:txBody>
      </p:sp>
      <p:sp>
        <p:nvSpPr>
          <p:cNvPr id="19" name="Rectangle 18">
            <a:extLst>
              <a:ext uri="{FF2B5EF4-FFF2-40B4-BE49-F238E27FC236}">
                <a16:creationId xmlns:a16="http://schemas.microsoft.com/office/drawing/2014/main" id="{13F55B19-9AA8-324E-9C12-9837CA7ED55B}"/>
              </a:ext>
            </a:extLst>
          </p:cNvPr>
          <p:cNvSpPr/>
          <p:nvPr userDrawn="1"/>
        </p:nvSpPr>
        <p:spPr>
          <a:xfrm>
            <a:off x="0" y="6541650"/>
            <a:ext cx="12187006" cy="316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lide Number Placeholder 4">
            <a:extLst>
              <a:ext uri="{FF2B5EF4-FFF2-40B4-BE49-F238E27FC236}">
                <a16:creationId xmlns:a16="http://schemas.microsoft.com/office/drawing/2014/main" id="{2ADAAC29-496F-3D4C-87D5-00BD2370739A}"/>
              </a:ext>
            </a:extLst>
          </p:cNvPr>
          <p:cNvSpPr>
            <a:spLocks noGrp="1"/>
          </p:cNvSpPr>
          <p:nvPr>
            <p:ph type="sldNum" sz="quarter" idx="11"/>
          </p:nvPr>
        </p:nvSpPr>
        <p:spPr>
          <a:xfrm>
            <a:off x="10093089" y="6522186"/>
            <a:ext cx="1853101" cy="365125"/>
          </a:xfrm>
        </p:spPr>
        <p:txBody>
          <a:bodyPr/>
          <a:lstStyle>
            <a:lvl1pPr>
              <a:defRPr>
                <a:solidFill>
                  <a:sysClr val="windowText" lastClr="000000"/>
                </a:solidFill>
              </a:defRPr>
            </a:lvl1pPr>
          </a:lstStyle>
          <a:p>
            <a:fld id="{BF1BE775-52C4-47DD-8B77-01942D5F46D5}" type="slidenum">
              <a:rPr lang="en-GB" smtClean="0"/>
              <a:pPr/>
              <a:t>‹#›</a:t>
            </a:fld>
            <a:endParaRPr lang="en-GB"/>
          </a:p>
        </p:txBody>
      </p:sp>
      <p:sp>
        <p:nvSpPr>
          <p:cNvPr id="11" name="Rectangle 10">
            <a:extLst>
              <a:ext uri="{FF2B5EF4-FFF2-40B4-BE49-F238E27FC236}">
                <a16:creationId xmlns:a16="http://schemas.microsoft.com/office/drawing/2014/main" id="{0C018FD5-CD40-C640-93A7-B57C8C12B096}"/>
              </a:ext>
            </a:extLst>
          </p:cNvPr>
          <p:cNvSpPr/>
          <p:nvPr userDrawn="1"/>
        </p:nvSpPr>
        <p:spPr>
          <a:xfrm>
            <a:off x="0" y="-664"/>
            <a:ext cx="12187006" cy="7916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 close up of a sign&#10;&#10;Description automatically generated">
            <a:extLst>
              <a:ext uri="{FF2B5EF4-FFF2-40B4-BE49-F238E27FC236}">
                <a16:creationId xmlns:a16="http://schemas.microsoft.com/office/drawing/2014/main" id="{7E0CA248-5D4D-9841-8607-5FC14903668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2869" y="161221"/>
            <a:ext cx="737622" cy="614002"/>
          </a:xfrm>
          <a:prstGeom prst="rect">
            <a:avLst/>
          </a:prstGeom>
        </p:spPr>
      </p:pic>
      <p:sp>
        <p:nvSpPr>
          <p:cNvPr id="12" name="Footer Placeholder 3"/>
          <p:cNvSpPr>
            <a:spLocks noGrp="1"/>
          </p:cNvSpPr>
          <p:nvPr>
            <p:ph type="ftr" sz="quarter" idx="18"/>
          </p:nvPr>
        </p:nvSpPr>
        <p:spPr>
          <a:xfrm>
            <a:off x="1688968" y="6392467"/>
            <a:ext cx="9649071" cy="393596"/>
          </a:xfrm>
        </p:spPr>
        <p:txBody>
          <a:bodyPr/>
          <a:lstStyle/>
          <a:p>
            <a:r>
              <a:rPr lang="en-GB"/>
              <a:t>The Atlas of MS is a collaboration between the MS International Federation, its members and the wider MS movement</a:t>
            </a:r>
          </a:p>
        </p:txBody>
      </p:sp>
      <p:pic>
        <p:nvPicPr>
          <p:cNvPr id="14" name="Picture 13"/>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35360" y="6367371"/>
            <a:ext cx="1172641" cy="451844"/>
          </a:xfrm>
          <a:prstGeom prst="rect">
            <a:avLst/>
          </a:prstGeom>
        </p:spPr>
      </p:pic>
    </p:spTree>
    <p:extLst>
      <p:ext uri="{BB962C8B-B14F-4D97-AF65-F5344CB8AC3E}">
        <p14:creationId xmlns:p14="http://schemas.microsoft.com/office/powerpoint/2010/main" val="36423197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12" name="Picture 11" descr="A picture containing drawing&#10;&#10;Description automatically generated">
            <a:extLst>
              <a:ext uri="{FF2B5EF4-FFF2-40B4-BE49-F238E27FC236}">
                <a16:creationId xmlns:a16="http://schemas.microsoft.com/office/drawing/2014/main" id="{75B013A9-B5B8-4740-8F63-E1DEBE067DDC}"/>
              </a:ext>
            </a:extLst>
          </p:cNvPr>
          <p:cNvPicPr>
            <a:picLocks noChangeAspect="1"/>
          </p:cNvPicPr>
          <p:nvPr userDrawn="1"/>
        </p:nvPicPr>
        <p:blipFill>
          <a:blip r:embed="rId2" cstate="screen">
            <a:alphaModFix/>
            <a:extLst>
              <a:ext uri="{28A0092B-C50C-407E-A947-70E740481C1C}">
                <a14:useLocalDpi xmlns:a14="http://schemas.microsoft.com/office/drawing/2010/main"/>
              </a:ext>
            </a:extLst>
          </a:blip>
          <a:stretch>
            <a:fillRect/>
          </a:stretch>
        </p:blipFill>
        <p:spPr>
          <a:xfrm>
            <a:off x="4871864" y="404664"/>
            <a:ext cx="6774160" cy="6266844"/>
          </a:xfrm>
          <a:prstGeom prst="rect">
            <a:avLst/>
          </a:prstGeom>
        </p:spPr>
      </p:pic>
      <p:pic>
        <p:nvPicPr>
          <p:cNvPr id="2" name="Picture 1" descr="A close up of a sign&#10;&#10;Description automatically generated">
            <a:extLst>
              <a:ext uri="{FF2B5EF4-FFF2-40B4-BE49-F238E27FC236}">
                <a16:creationId xmlns:a16="http://schemas.microsoft.com/office/drawing/2014/main" id="{7D676A2F-560C-1B43-9395-A425DBDDD72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150618" y="2060848"/>
            <a:ext cx="1113164" cy="926606"/>
          </a:xfrm>
          <a:prstGeom prst="rect">
            <a:avLst/>
          </a:prstGeom>
        </p:spPr>
      </p:pic>
      <p:sp>
        <p:nvSpPr>
          <p:cNvPr id="4" name="Title 1">
            <a:extLst>
              <a:ext uri="{FF2B5EF4-FFF2-40B4-BE49-F238E27FC236}">
                <a16:creationId xmlns:a16="http://schemas.microsoft.com/office/drawing/2014/main" id="{072BF920-98A1-0541-96E2-2AE31147D59A}"/>
              </a:ext>
            </a:extLst>
          </p:cNvPr>
          <p:cNvSpPr>
            <a:spLocks noGrp="1"/>
          </p:cNvSpPr>
          <p:nvPr>
            <p:ph type="title" hasCustomPrompt="1"/>
          </p:nvPr>
        </p:nvSpPr>
        <p:spPr>
          <a:xfrm>
            <a:off x="6384032" y="3467928"/>
            <a:ext cx="4540747" cy="504056"/>
          </a:xfrm>
        </p:spPr>
        <p:txBody>
          <a:bodyPr/>
          <a:lstStyle>
            <a:lvl1pPr algn="l">
              <a:defRPr>
                <a:solidFill>
                  <a:srgbClr val="002453"/>
                </a:solidFill>
              </a:defRPr>
            </a:lvl1pPr>
          </a:lstStyle>
          <a:p>
            <a:r>
              <a:rPr lang="en-ID" sz="2800" b="1">
                <a:latin typeface="+mj-lt"/>
              </a:rPr>
              <a:t>Thank you for listening</a:t>
            </a:r>
          </a:p>
        </p:txBody>
      </p:sp>
      <p:pic>
        <p:nvPicPr>
          <p:cNvPr id="13" name="Picture 12" descr="A close up of a logo&#10;&#10;Description automatically generated">
            <a:extLst>
              <a:ext uri="{FF2B5EF4-FFF2-40B4-BE49-F238E27FC236}">
                <a16:creationId xmlns:a16="http://schemas.microsoft.com/office/drawing/2014/main" id="{E683687D-F9E5-D442-A65D-A54B4090B964}"/>
              </a:ext>
            </a:extLst>
          </p:cNvPr>
          <p:cNvPicPr>
            <a:picLocks noChangeAspect="1"/>
          </p:cNvPicPr>
          <p:nvPr userDrawn="1"/>
        </p:nvPicPr>
        <p:blipFill rotWithShape="1">
          <a:blip r:embed="rId4" cstate="screen">
            <a:alphaModFix amt="20000"/>
            <a:extLst>
              <a:ext uri="{28A0092B-C50C-407E-A947-70E740481C1C}">
                <a14:useLocalDpi xmlns:a14="http://schemas.microsoft.com/office/drawing/2010/main"/>
              </a:ext>
            </a:extLst>
          </a:blip>
          <a:srcRect/>
          <a:stretch/>
        </p:blipFill>
        <p:spPr>
          <a:xfrm>
            <a:off x="-96688" y="-27385"/>
            <a:ext cx="5832648" cy="6840761"/>
          </a:xfrm>
          <a:prstGeom prst="rect">
            <a:avLst/>
          </a:prstGeom>
        </p:spPr>
      </p:pic>
      <p:pic>
        <p:nvPicPr>
          <p:cNvPr id="9" name="Picture 8"/>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6240016" y="2060848"/>
            <a:ext cx="2950325" cy="986701"/>
          </a:xfrm>
          <a:prstGeom prst="rect">
            <a:avLst/>
          </a:prstGeom>
        </p:spPr>
      </p:pic>
    </p:spTree>
    <p:extLst>
      <p:ext uri="{BB962C8B-B14F-4D97-AF65-F5344CB8AC3E}">
        <p14:creationId xmlns:p14="http://schemas.microsoft.com/office/powerpoint/2010/main" val="1444785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072BF920-98A1-0541-96E2-2AE31147D59A}"/>
              </a:ext>
            </a:extLst>
          </p:cNvPr>
          <p:cNvSpPr>
            <a:spLocks noGrp="1"/>
          </p:cNvSpPr>
          <p:nvPr>
            <p:ph type="title" hasCustomPrompt="1"/>
          </p:nvPr>
        </p:nvSpPr>
        <p:spPr>
          <a:xfrm>
            <a:off x="2207568" y="1484784"/>
            <a:ext cx="5976664" cy="879524"/>
          </a:xfrm>
        </p:spPr>
        <p:txBody>
          <a:bodyPr/>
          <a:lstStyle>
            <a:lvl1pPr>
              <a:defRPr sz="2400">
                <a:solidFill>
                  <a:srgbClr val="002453"/>
                </a:solidFill>
              </a:defRPr>
            </a:lvl1pPr>
          </a:lstStyle>
          <a:p>
            <a:r>
              <a:rPr lang="en-ID" sz="2800" b="1">
                <a:latin typeface="+mj-lt"/>
              </a:rPr>
              <a:t>Your presentation title over two lines if needed</a:t>
            </a:r>
          </a:p>
        </p:txBody>
      </p:sp>
      <p:sp>
        <p:nvSpPr>
          <p:cNvPr id="16" name="Text Placeholder 15">
            <a:extLst>
              <a:ext uri="{FF2B5EF4-FFF2-40B4-BE49-F238E27FC236}">
                <a16:creationId xmlns:a16="http://schemas.microsoft.com/office/drawing/2014/main" id="{7CF4512D-73BE-BC4E-8F00-0B67C8851943}"/>
              </a:ext>
            </a:extLst>
          </p:cNvPr>
          <p:cNvSpPr>
            <a:spLocks noGrp="1"/>
          </p:cNvSpPr>
          <p:nvPr>
            <p:ph type="body" sz="quarter" idx="14" hasCustomPrompt="1"/>
          </p:nvPr>
        </p:nvSpPr>
        <p:spPr>
          <a:xfrm>
            <a:off x="2207568" y="2492897"/>
            <a:ext cx="5976664" cy="360040"/>
          </a:xfrm>
        </p:spPr>
        <p:txBody>
          <a:bodyPr>
            <a:normAutofit/>
          </a:bodyPr>
          <a:lstStyle>
            <a:lvl1pPr marL="0" indent="0">
              <a:buNone/>
              <a:defRPr sz="1800" b="1">
                <a:solidFill>
                  <a:schemeClr val="bg2"/>
                </a:solidFill>
              </a:defRPr>
            </a:lvl1pPr>
          </a:lstStyle>
          <a:p>
            <a:pPr lvl="0"/>
            <a:r>
              <a:rPr lang="en-US"/>
              <a:t>Subtitle</a:t>
            </a:r>
          </a:p>
        </p:txBody>
      </p:sp>
    </p:spTree>
    <p:extLst>
      <p:ext uri="{BB962C8B-B14F-4D97-AF65-F5344CB8AC3E}">
        <p14:creationId xmlns:p14="http://schemas.microsoft.com/office/powerpoint/2010/main" val="38977006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A9766E-632D-2246-9ACF-561F93804E79}"/>
              </a:ext>
            </a:extLst>
          </p:cNvPr>
          <p:cNvSpPr/>
          <p:nvPr userDrawn="1"/>
        </p:nvSpPr>
        <p:spPr>
          <a:xfrm>
            <a:off x="0" y="0"/>
            <a:ext cx="12192000" cy="6858000"/>
          </a:xfrm>
          <a:prstGeom prst="rect">
            <a:avLst/>
          </a:prstGeom>
          <a:solidFill>
            <a:srgbClr val="0024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1024400" y="2011253"/>
            <a:ext cx="10014017" cy="1009672"/>
          </a:xfrm>
        </p:spPr>
        <p:txBody>
          <a:bodyPr lIns="0" tIns="0" anchor="ctr" anchorCtr="0">
            <a:noAutofit/>
          </a:bodyPr>
          <a:lstStyle>
            <a:lvl1pPr>
              <a:lnSpc>
                <a:spcPct val="100000"/>
              </a:lnSpc>
              <a:defRPr sz="3200" baseline="0">
                <a:solidFill>
                  <a:schemeClr val="bg1"/>
                </a:solidFill>
              </a:defRPr>
            </a:lvl1pPr>
          </a:lstStyle>
          <a:p>
            <a:r>
              <a:rPr lang="en-US"/>
              <a:t>Divider slide title</a:t>
            </a:r>
            <a:endParaRPr lang="en-GB"/>
          </a:p>
        </p:txBody>
      </p:sp>
      <p:sp>
        <p:nvSpPr>
          <p:cNvPr id="3" name="Subtitle 2"/>
          <p:cNvSpPr>
            <a:spLocks noGrp="1"/>
          </p:cNvSpPr>
          <p:nvPr>
            <p:ph type="subTitle" idx="1" hasCustomPrompt="1"/>
          </p:nvPr>
        </p:nvSpPr>
        <p:spPr>
          <a:xfrm>
            <a:off x="1025153" y="2873416"/>
            <a:ext cx="10030556" cy="1503020"/>
          </a:xfrm>
        </p:spPr>
        <p:txBody>
          <a:bodyPr>
            <a:normAutofit/>
          </a:bodyPr>
          <a:lstStyle>
            <a:lvl1pPr marL="0" indent="0" algn="l">
              <a:buNone/>
              <a:defRPr sz="2000">
                <a:solidFill>
                  <a:schemeClr val="bg1"/>
                </a:solidFill>
                <a:latin typeface="Adelle Sans Lt" panose="02000503000000020004" pitchFamily="2"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Divider slide subtitle here</a:t>
            </a:r>
            <a:endParaRPr lang="en-GB"/>
          </a:p>
        </p:txBody>
      </p:sp>
      <p:pic>
        <p:nvPicPr>
          <p:cNvPr id="65" name="Picture 64" descr="A close up of a logo&#10;&#10;Description automatically generated">
            <a:extLst>
              <a:ext uri="{FF2B5EF4-FFF2-40B4-BE49-F238E27FC236}">
                <a16:creationId xmlns:a16="http://schemas.microsoft.com/office/drawing/2014/main" id="{801FD254-BCC5-E54C-93EA-A5BF9E3EC276}"/>
              </a:ext>
            </a:extLst>
          </p:cNvPr>
          <p:cNvPicPr>
            <a:picLocks noChangeAspect="1"/>
          </p:cNvPicPr>
          <p:nvPr userDrawn="1"/>
        </p:nvPicPr>
        <p:blipFill rotWithShape="1">
          <a:blip r:embed="rId2" cstate="screen">
            <a:alphaModFix amt="35000"/>
            <a:extLst>
              <a:ext uri="{28A0092B-C50C-407E-A947-70E740481C1C}">
                <a14:useLocalDpi xmlns:a14="http://schemas.microsoft.com/office/drawing/2010/main"/>
              </a:ext>
            </a:extLst>
          </a:blip>
          <a:srcRect/>
          <a:stretch/>
        </p:blipFill>
        <p:spPr>
          <a:xfrm>
            <a:off x="5488130" y="-27384"/>
            <a:ext cx="6656542" cy="6912768"/>
          </a:xfrm>
          <a:prstGeom prst="rect">
            <a:avLst/>
          </a:prstGeom>
        </p:spPr>
      </p:pic>
      <p:sp>
        <p:nvSpPr>
          <p:cNvPr id="13" name="Rectangle 12">
            <a:extLst>
              <a:ext uri="{FF2B5EF4-FFF2-40B4-BE49-F238E27FC236}">
                <a16:creationId xmlns:a16="http://schemas.microsoft.com/office/drawing/2014/main" id="{A05F968C-0A44-E040-AD75-E2DEE6776855}"/>
              </a:ext>
            </a:extLst>
          </p:cNvPr>
          <p:cNvSpPr/>
          <p:nvPr userDrawn="1"/>
        </p:nvSpPr>
        <p:spPr>
          <a:xfrm>
            <a:off x="0" y="-664"/>
            <a:ext cx="12187006" cy="7916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BE914BC5-3255-0441-8A2B-87D944506EC7}"/>
              </a:ext>
            </a:extLst>
          </p:cNvPr>
          <p:cNvSpPr/>
          <p:nvPr userDrawn="1"/>
        </p:nvSpPr>
        <p:spPr>
          <a:xfrm>
            <a:off x="0" y="6367372"/>
            <a:ext cx="12187006" cy="4906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lide Number Placeholder 4">
            <a:extLst>
              <a:ext uri="{FF2B5EF4-FFF2-40B4-BE49-F238E27FC236}">
                <a16:creationId xmlns:a16="http://schemas.microsoft.com/office/drawing/2014/main" id="{4EACE34A-65AD-C846-9956-038170474747}"/>
              </a:ext>
            </a:extLst>
          </p:cNvPr>
          <p:cNvSpPr>
            <a:spLocks noGrp="1"/>
          </p:cNvSpPr>
          <p:nvPr>
            <p:ph type="sldNum" sz="quarter" idx="17"/>
          </p:nvPr>
        </p:nvSpPr>
        <p:spPr>
          <a:xfrm>
            <a:off x="10093089" y="6522186"/>
            <a:ext cx="1853101" cy="365125"/>
          </a:xfrm>
        </p:spPr>
        <p:txBody>
          <a:bodyPr/>
          <a:lstStyle>
            <a:lvl1pPr>
              <a:defRPr>
                <a:solidFill>
                  <a:sysClr val="windowText" lastClr="000000"/>
                </a:solidFill>
              </a:defRPr>
            </a:lvl1pPr>
          </a:lstStyle>
          <a:p>
            <a:fld id="{BF1BE775-52C4-47DD-8B77-01942D5F46D5}" type="slidenum">
              <a:rPr lang="en-GB" smtClean="0"/>
              <a:pPr/>
              <a:t>‹#›</a:t>
            </a:fld>
            <a:endParaRPr lang="en-GB"/>
          </a:p>
        </p:txBody>
      </p:sp>
      <p:pic>
        <p:nvPicPr>
          <p:cNvPr id="11" name="Picture 10" descr="A close up of a sign&#10;&#10;Description automatically generated">
            <a:extLst>
              <a:ext uri="{FF2B5EF4-FFF2-40B4-BE49-F238E27FC236}">
                <a16:creationId xmlns:a16="http://schemas.microsoft.com/office/drawing/2014/main" id="{7E0CA248-5D4D-9841-8607-5FC14903668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11424" y="76534"/>
            <a:ext cx="737622" cy="614002"/>
          </a:xfrm>
          <a:prstGeom prst="rect">
            <a:avLst/>
          </a:prstGeom>
        </p:spPr>
      </p:pic>
      <p:sp>
        <p:nvSpPr>
          <p:cNvPr id="14" name="Footer Placeholder 3"/>
          <p:cNvSpPr>
            <a:spLocks noGrp="1"/>
          </p:cNvSpPr>
          <p:nvPr>
            <p:ph type="ftr" sz="quarter" idx="13"/>
          </p:nvPr>
        </p:nvSpPr>
        <p:spPr>
          <a:xfrm>
            <a:off x="1631504" y="6389718"/>
            <a:ext cx="9649071" cy="393596"/>
          </a:xfrm>
        </p:spPr>
        <p:txBody>
          <a:bodyPr/>
          <a:lstStyle/>
          <a:p>
            <a:r>
              <a:rPr lang="en-GB"/>
              <a:t>The Atlas of MS is a collaboration between the MS International Federation, its members and the wider MS movement</a:t>
            </a:r>
          </a:p>
        </p:txBody>
      </p:sp>
      <p:pic>
        <p:nvPicPr>
          <p:cNvPr id="15" name="Picture 14"/>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35360" y="6367371"/>
            <a:ext cx="1172641" cy="451844"/>
          </a:xfrm>
          <a:prstGeom prst="rect">
            <a:avLst/>
          </a:prstGeom>
        </p:spPr>
      </p:pic>
    </p:spTree>
    <p:extLst>
      <p:ext uri="{BB962C8B-B14F-4D97-AF65-F5344CB8AC3E}">
        <p14:creationId xmlns:p14="http://schemas.microsoft.com/office/powerpoint/2010/main" val="3252533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ext Only">
    <p:spTree>
      <p:nvGrpSpPr>
        <p:cNvPr id="1" name=""/>
        <p:cNvGrpSpPr/>
        <p:nvPr/>
      </p:nvGrpSpPr>
      <p:grpSpPr>
        <a:xfrm>
          <a:off x="0" y="0"/>
          <a:ext cx="0" cy="0"/>
          <a:chOff x="0" y="0"/>
          <a:chExt cx="0" cy="0"/>
        </a:xfrm>
      </p:grpSpPr>
      <p:sp>
        <p:nvSpPr>
          <p:cNvPr id="13" name="Rectangle 12"/>
          <p:cNvSpPr/>
          <p:nvPr userDrawn="1"/>
        </p:nvSpPr>
        <p:spPr>
          <a:xfrm>
            <a:off x="762" y="1107966"/>
            <a:ext cx="12191239" cy="5273362"/>
          </a:xfrm>
          <a:prstGeom prst="rect">
            <a:avLst/>
          </a:prstGeom>
          <a:solidFill>
            <a:srgbClr val="E6E6E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9" name="Title 1"/>
          <p:cNvSpPr>
            <a:spLocks noGrp="1"/>
          </p:cNvSpPr>
          <p:nvPr>
            <p:ph type="title" hasCustomPrompt="1"/>
          </p:nvPr>
        </p:nvSpPr>
        <p:spPr>
          <a:xfrm>
            <a:off x="1991544" y="371430"/>
            <a:ext cx="10014019" cy="694913"/>
          </a:xfrm>
        </p:spPr>
        <p:txBody>
          <a:bodyPr tIns="0"/>
          <a:lstStyle>
            <a:lvl1pPr>
              <a:defRPr sz="2500">
                <a:solidFill>
                  <a:srgbClr val="002060"/>
                </a:solidFill>
              </a:defRPr>
            </a:lvl1pPr>
          </a:lstStyle>
          <a:p>
            <a:r>
              <a:rPr lang="en-US"/>
              <a:t>Text only</a:t>
            </a:r>
            <a:endParaRPr lang="en-GB"/>
          </a:p>
        </p:txBody>
      </p:sp>
      <p:sp>
        <p:nvSpPr>
          <p:cNvPr id="12" name="Text Placeholder 4"/>
          <p:cNvSpPr>
            <a:spLocks noGrp="1"/>
          </p:cNvSpPr>
          <p:nvPr>
            <p:ph type="body" sz="quarter" idx="12"/>
          </p:nvPr>
        </p:nvSpPr>
        <p:spPr>
          <a:xfrm>
            <a:off x="1075201" y="1412776"/>
            <a:ext cx="10277383" cy="4608612"/>
          </a:xfrm>
        </p:spPr>
        <p:txBody>
          <a:bodyPr>
            <a:noAutofit/>
          </a:bodyPr>
          <a:lstStyle>
            <a:lvl1pPr>
              <a:defRPr>
                <a:solidFill>
                  <a:srgbClr val="002060"/>
                </a:solidFill>
              </a:defRPr>
            </a:lvl1pPr>
            <a:lvl2pPr>
              <a:defRPr>
                <a:solidFill>
                  <a:srgbClr val="002060"/>
                </a:solidFill>
              </a:defRPr>
            </a:lvl2pPr>
            <a:lvl3pPr>
              <a:defRPr>
                <a:solidFill>
                  <a:srgbClr val="002060"/>
                </a:solidFill>
              </a:defRPr>
            </a:lvl3pPr>
            <a:lvl4pPr>
              <a:defRPr>
                <a:solidFill>
                  <a:srgbClr val="002060"/>
                </a:solidFill>
              </a:defRPr>
            </a:lvl4pPr>
            <a:lvl5pPr>
              <a:defRPr>
                <a:solidFill>
                  <a:srgbClr val="002060"/>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Slide Number Placeholder 14"/>
          <p:cNvSpPr>
            <a:spLocks noGrp="1"/>
          </p:cNvSpPr>
          <p:nvPr>
            <p:ph type="sldNum" sz="quarter" idx="14"/>
          </p:nvPr>
        </p:nvSpPr>
        <p:spPr/>
        <p:txBody>
          <a:bodyPr/>
          <a:lstStyle/>
          <a:p>
            <a:fld id="{BF1BE775-52C4-47DD-8B77-01942D5F46D5}" type="slidenum">
              <a:rPr lang="en-GB" smtClean="0"/>
              <a:pPr/>
              <a:t>‹#›</a:t>
            </a:fld>
            <a:endParaRPr lang="en-GB"/>
          </a:p>
        </p:txBody>
      </p:sp>
      <p:pic>
        <p:nvPicPr>
          <p:cNvPr id="8" name="Picture 7" descr="A close up of a sign&#10;&#10;Description automatically generated">
            <a:extLst>
              <a:ext uri="{FF2B5EF4-FFF2-40B4-BE49-F238E27FC236}">
                <a16:creationId xmlns:a16="http://schemas.microsoft.com/office/drawing/2014/main" id="{7D676A2F-560C-1B43-9395-A425DBDDD72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7408" y="142964"/>
            <a:ext cx="1059284" cy="881756"/>
          </a:xfrm>
          <a:prstGeom prst="rect">
            <a:avLst/>
          </a:prstGeom>
        </p:spPr>
      </p:pic>
      <p:sp>
        <p:nvSpPr>
          <p:cNvPr id="11" name="Footer Placeholder 3"/>
          <p:cNvSpPr>
            <a:spLocks noGrp="1"/>
          </p:cNvSpPr>
          <p:nvPr>
            <p:ph type="ftr" sz="quarter" idx="13"/>
          </p:nvPr>
        </p:nvSpPr>
        <p:spPr>
          <a:xfrm>
            <a:off x="1631504" y="6389718"/>
            <a:ext cx="9649071" cy="393596"/>
          </a:xfrm>
        </p:spPr>
        <p:txBody>
          <a:bodyPr/>
          <a:lstStyle/>
          <a:p>
            <a:r>
              <a:rPr lang="en-GB"/>
              <a:t>The Atlas of MS is a collaboration between the MS International Federation, its members and the wider MS movement</a:t>
            </a:r>
          </a:p>
        </p:txBody>
      </p:sp>
      <p:pic>
        <p:nvPicPr>
          <p:cNvPr id="14" name="Picture 1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35360" y="6367371"/>
            <a:ext cx="1172641" cy="451844"/>
          </a:xfrm>
          <a:prstGeom prst="rect">
            <a:avLst/>
          </a:prstGeom>
        </p:spPr>
      </p:pic>
    </p:spTree>
    <p:extLst>
      <p:ext uri="{BB962C8B-B14F-4D97-AF65-F5344CB8AC3E}">
        <p14:creationId xmlns:p14="http://schemas.microsoft.com/office/powerpoint/2010/main" val="3644038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ext Only">
    <p:spTree>
      <p:nvGrpSpPr>
        <p:cNvPr id="1" name=""/>
        <p:cNvGrpSpPr/>
        <p:nvPr/>
      </p:nvGrpSpPr>
      <p:grpSpPr>
        <a:xfrm>
          <a:off x="0" y="0"/>
          <a:ext cx="0" cy="0"/>
          <a:chOff x="0" y="0"/>
          <a:chExt cx="0" cy="0"/>
        </a:xfrm>
      </p:grpSpPr>
      <p:sp>
        <p:nvSpPr>
          <p:cNvPr id="13" name="Rectangle 12"/>
          <p:cNvSpPr/>
          <p:nvPr userDrawn="1"/>
        </p:nvSpPr>
        <p:spPr>
          <a:xfrm>
            <a:off x="762" y="1107966"/>
            <a:ext cx="12191239" cy="5273362"/>
          </a:xfrm>
          <a:prstGeom prst="rect">
            <a:avLst/>
          </a:prstGeom>
          <a:solidFill>
            <a:srgbClr val="E6E6E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9" name="Title 1"/>
          <p:cNvSpPr>
            <a:spLocks noGrp="1"/>
          </p:cNvSpPr>
          <p:nvPr>
            <p:ph type="title" hasCustomPrompt="1"/>
          </p:nvPr>
        </p:nvSpPr>
        <p:spPr>
          <a:xfrm>
            <a:off x="1075200" y="1509952"/>
            <a:ext cx="10014019" cy="694913"/>
          </a:xfrm>
        </p:spPr>
        <p:txBody>
          <a:bodyPr tIns="0"/>
          <a:lstStyle>
            <a:lvl1pPr>
              <a:defRPr sz="2500">
                <a:solidFill>
                  <a:srgbClr val="002060"/>
                </a:solidFill>
              </a:defRPr>
            </a:lvl1pPr>
          </a:lstStyle>
          <a:p>
            <a:r>
              <a:rPr lang="en-US"/>
              <a:t>Text only</a:t>
            </a:r>
            <a:endParaRPr lang="en-GB"/>
          </a:p>
        </p:txBody>
      </p:sp>
      <p:sp>
        <p:nvSpPr>
          <p:cNvPr id="12" name="Text Placeholder 4"/>
          <p:cNvSpPr>
            <a:spLocks noGrp="1"/>
          </p:cNvSpPr>
          <p:nvPr>
            <p:ph type="body" sz="quarter" idx="12"/>
          </p:nvPr>
        </p:nvSpPr>
        <p:spPr>
          <a:xfrm>
            <a:off x="1075201" y="2204864"/>
            <a:ext cx="10014017" cy="3816524"/>
          </a:xfrm>
        </p:spPr>
        <p:txBody>
          <a:bodyPr>
            <a:noAutofit/>
          </a:bodyPr>
          <a:lstStyle>
            <a:lvl1pPr>
              <a:defRPr>
                <a:solidFill>
                  <a:srgbClr val="002060"/>
                </a:solidFill>
              </a:defRPr>
            </a:lvl1pPr>
            <a:lvl2pPr>
              <a:defRPr>
                <a:solidFill>
                  <a:srgbClr val="002060"/>
                </a:solidFill>
              </a:defRPr>
            </a:lvl2pPr>
            <a:lvl3pPr>
              <a:defRPr>
                <a:solidFill>
                  <a:srgbClr val="002060"/>
                </a:solidFill>
              </a:defRPr>
            </a:lvl3pPr>
            <a:lvl4pPr>
              <a:defRPr>
                <a:solidFill>
                  <a:srgbClr val="002060"/>
                </a:solidFill>
              </a:defRPr>
            </a:lvl4pPr>
            <a:lvl5pPr>
              <a:defRPr>
                <a:solidFill>
                  <a:srgbClr val="002060"/>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Slide Number Placeholder 14"/>
          <p:cNvSpPr>
            <a:spLocks noGrp="1"/>
          </p:cNvSpPr>
          <p:nvPr>
            <p:ph type="sldNum" sz="quarter" idx="14"/>
          </p:nvPr>
        </p:nvSpPr>
        <p:spPr/>
        <p:txBody>
          <a:bodyPr/>
          <a:lstStyle/>
          <a:p>
            <a:fld id="{BF1BE775-52C4-47DD-8B77-01942D5F46D5}" type="slidenum">
              <a:rPr lang="en-GB" smtClean="0"/>
              <a:pPr/>
              <a:t>‹#›</a:t>
            </a:fld>
            <a:endParaRPr lang="en-GB"/>
          </a:p>
        </p:txBody>
      </p:sp>
      <p:pic>
        <p:nvPicPr>
          <p:cNvPr id="8" name="Picture 7" descr="A close up of a sign&#10;&#10;Description automatically generated">
            <a:extLst>
              <a:ext uri="{FF2B5EF4-FFF2-40B4-BE49-F238E27FC236}">
                <a16:creationId xmlns:a16="http://schemas.microsoft.com/office/drawing/2014/main" id="{7D676A2F-560C-1B43-9395-A425DBDDD72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7408" y="142964"/>
            <a:ext cx="1059284" cy="881756"/>
          </a:xfrm>
          <a:prstGeom prst="rect">
            <a:avLst/>
          </a:prstGeom>
        </p:spPr>
      </p:pic>
      <p:sp>
        <p:nvSpPr>
          <p:cNvPr id="11" name="Footer Placeholder 3"/>
          <p:cNvSpPr>
            <a:spLocks noGrp="1"/>
          </p:cNvSpPr>
          <p:nvPr>
            <p:ph type="ftr" sz="quarter" idx="13"/>
          </p:nvPr>
        </p:nvSpPr>
        <p:spPr>
          <a:xfrm>
            <a:off x="1631504" y="6389718"/>
            <a:ext cx="9649071" cy="393596"/>
          </a:xfrm>
        </p:spPr>
        <p:txBody>
          <a:bodyPr/>
          <a:lstStyle/>
          <a:p>
            <a:r>
              <a:rPr lang="en-GB"/>
              <a:t>The Atlas of MS is a collaboration between the MS International Federation, its members and the wider MS movement</a:t>
            </a:r>
          </a:p>
        </p:txBody>
      </p:sp>
      <p:pic>
        <p:nvPicPr>
          <p:cNvPr id="14" name="Picture 1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35360" y="6367371"/>
            <a:ext cx="1172641" cy="451844"/>
          </a:xfrm>
          <a:prstGeom prst="rect">
            <a:avLst/>
          </a:prstGeom>
        </p:spPr>
      </p:pic>
    </p:spTree>
    <p:extLst>
      <p:ext uri="{BB962C8B-B14F-4D97-AF65-F5344CB8AC3E}">
        <p14:creationId xmlns:p14="http://schemas.microsoft.com/office/powerpoint/2010/main" val="3401873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mp; Image (if required)">
    <p:spTree>
      <p:nvGrpSpPr>
        <p:cNvPr id="1" name=""/>
        <p:cNvGrpSpPr/>
        <p:nvPr/>
      </p:nvGrpSpPr>
      <p:grpSpPr>
        <a:xfrm>
          <a:off x="0" y="0"/>
          <a:ext cx="0" cy="0"/>
          <a:chOff x="0" y="0"/>
          <a:chExt cx="0" cy="0"/>
        </a:xfrm>
      </p:grpSpPr>
      <p:sp>
        <p:nvSpPr>
          <p:cNvPr id="29" name="Content Placeholder 28">
            <a:extLst>
              <a:ext uri="{FF2B5EF4-FFF2-40B4-BE49-F238E27FC236}">
                <a16:creationId xmlns:a16="http://schemas.microsoft.com/office/drawing/2014/main" id="{0EB17A56-4C47-0642-9D63-540FAD02DA00}"/>
              </a:ext>
            </a:extLst>
          </p:cNvPr>
          <p:cNvSpPr>
            <a:spLocks noGrp="1"/>
          </p:cNvSpPr>
          <p:nvPr>
            <p:ph sz="quarter" idx="14" hasCustomPrompt="1"/>
          </p:nvPr>
        </p:nvSpPr>
        <p:spPr>
          <a:xfrm>
            <a:off x="8040688" y="791014"/>
            <a:ext cx="4146550" cy="5750636"/>
          </a:xfrm>
          <a:solidFill>
            <a:srgbClr val="002453"/>
          </a:solidFill>
        </p:spPr>
        <p:txBody>
          <a:bodyPr/>
          <a:lstStyle>
            <a:lvl1pPr marL="0" indent="0">
              <a:buNone/>
              <a:defRPr>
                <a:solidFill>
                  <a:schemeClr val="bg1"/>
                </a:solidFill>
              </a:defRPr>
            </a:lvl1pPr>
          </a:lstStyle>
          <a:p>
            <a:pPr lvl="0"/>
            <a:r>
              <a:rPr lang="en-GB"/>
              <a:t>Click the required icon </a:t>
            </a:r>
            <a:endParaRPr lang="en-US"/>
          </a:p>
        </p:txBody>
      </p:sp>
      <p:sp>
        <p:nvSpPr>
          <p:cNvPr id="27" name="Rectangle 26">
            <a:extLst>
              <a:ext uri="{FF2B5EF4-FFF2-40B4-BE49-F238E27FC236}">
                <a16:creationId xmlns:a16="http://schemas.microsoft.com/office/drawing/2014/main" id="{3800D026-D06E-7948-AF21-D9185AC33814}"/>
              </a:ext>
            </a:extLst>
          </p:cNvPr>
          <p:cNvSpPr/>
          <p:nvPr userDrawn="1"/>
        </p:nvSpPr>
        <p:spPr>
          <a:xfrm>
            <a:off x="0" y="6309320"/>
            <a:ext cx="12187006" cy="548679"/>
          </a:xfrm>
          <a:prstGeom prst="rect">
            <a:avLst/>
          </a:prstGeom>
          <a:solidFill>
            <a:srgbClr val="F7F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p:cNvSpPr>
            <a:spLocks noGrp="1"/>
          </p:cNvSpPr>
          <p:nvPr>
            <p:ph type="sldNum" sz="quarter" idx="11"/>
          </p:nvPr>
        </p:nvSpPr>
        <p:spPr>
          <a:xfrm>
            <a:off x="10093089" y="6522186"/>
            <a:ext cx="1853101" cy="365125"/>
          </a:xfrm>
        </p:spPr>
        <p:txBody>
          <a:bodyPr/>
          <a:lstStyle>
            <a:lvl1pPr>
              <a:defRPr>
                <a:solidFill>
                  <a:sysClr val="windowText" lastClr="000000"/>
                </a:solidFill>
              </a:defRPr>
            </a:lvl1pPr>
          </a:lstStyle>
          <a:p>
            <a:fld id="{BF1BE775-52C4-47DD-8B77-01942D5F46D5}" type="slidenum">
              <a:rPr lang="en-GB" smtClean="0"/>
              <a:pPr/>
              <a:t>‹#›</a:t>
            </a:fld>
            <a:endParaRPr lang="en-GB"/>
          </a:p>
        </p:txBody>
      </p:sp>
      <p:sp>
        <p:nvSpPr>
          <p:cNvPr id="2" name="Title 1">
            <a:extLst>
              <a:ext uri="{FF2B5EF4-FFF2-40B4-BE49-F238E27FC236}">
                <a16:creationId xmlns:a16="http://schemas.microsoft.com/office/drawing/2014/main" id="{E38ED602-A52C-C441-8CEF-23DE01AC769D}"/>
              </a:ext>
            </a:extLst>
          </p:cNvPr>
          <p:cNvSpPr>
            <a:spLocks noGrp="1"/>
          </p:cNvSpPr>
          <p:nvPr>
            <p:ph type="title" hasCustomPrompt="1"/>
          </p:nvPr>
        </p:nvSpPr>
        <p:spPr>
          <a:xfrm>
            <a:off x="979188" y="1875450"/>
            <a:ext cx="4540747" cy="520363"/>
          </a:xfrm>
        </p:spPr>
        <p:txBody>
          <a:bodyPr/>
          <a:lstStyle>
            <a:lvl1pPr>
              <a:defRPr>
                <a:solidFill>
                  <a:srgbClr val="002453"/>
                </a:solidFill>
              </a:defRPr>
            </a:lvl1pPr>
          </a:lstStyle>
          <a:p>
            <a:r>
              <a:rPr lang="en-ID" sz="2800" b="1">
                <a:latin typeface="+mj-lt"/>
              </a:rPr>
              <a:t>Text with image or colour</a:t>
            </a:r>
          </a:p>
        </p:txBody>
      </p:sp>
      <p:sp>
        <p:nvSpPr>
          <p:cNvPr id="18" name="Text Placeholder 4">
            <a:extLst>
              <a:ext uri="{FF2B5EF4-FFF2-40B4-BE49-F238E27FC236}">
                <a16:creationId xmlns:a16="http://schemas.microsoft.com/office/drawing/2014/main" id="{2DFA3B3D-A2B0-8B48-96F6-BEC58D4B7DE0}"/>
              </a:ext>
            </a:extLst>
          </p:cNvPr>
          <p:cNvSpPr>
            <a:spLocks noGrp="1"/>
          </p:cNvSpPr>
          <p:nvPr>
            <p:ph type="body" sz="quarter" idx="13"/>
          </p:nvPr>
        </p:nvSpPr>
        <p:spPr>
          <a:xfrm>
            <a:off x="979189" y="2549666"/>
            <a:ext cx="4756771" cy="2213868"/>
          </a:xfrm>
        </p:spPr>
        <p:txBody>
          <a:bodyPr>
            <a:noAutofit/>
          </a:bodyPr>
          <a:lstStyle>
            <a:lvl1pPr marL="0" indent="0">
              <a:buNone/>
              <a:defRPr/>
            </a:lvl1pPr>
          </a:lstStyle>
          <a:p>
            <a:pPr lvl="0"/>
            <a:r>
              <a:rPr lang="en-GB"/>
              <a:t>Click to edit Master text styles</a:t>
            </a:r>
          </a:p>
        </p:txBody>
      </p:sp>
      <p:sp>
        <p:nvSpPr>
          <p:cNvPr id="13" name="Rectangle 12">
            <a:extLst>
              <a:ext uri="{FF2B5EF4-FFF2-40B4-BE49-F238E27FC236}">
                <a16:creationId xmlns:a16="http://schemas.microsoft.com/office/drawing/2014/main" id="{4C12EABB-F467-5B4B-906B-623907C21478}"/>
              </a:ext>
            </a:extLst>
          </p:cNvPr>
          <p:cNvSpPr/>
          <p:nvPr userDrawn="1"/>
        </p:nvSpPr>
        <p:spPr>
          <a:xfrm>
            <a:off x="0" y="-664"/>
            <a:ext cx="12187006" cy="791678"/>
          </a:xfrm>
          <a:prstGeom prst="rect">
            <a:avLst/>
          </a:prstGeom>
          <a:solidFill>
            <a:srgbClr val="F7F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close up of a sign&#10;&#10;Description automatically generated">
            <a:extLst>
              <a:ext uri="{FF2B5EF4-FFF2-40B4-BE49-F238E27FC236}">
                <a16:creationId xmlns:a16="http://schemas.microsoft.com/office/drawing/2014/main" id="{7E0CA248-5D4D-9841-8607-5FC14903668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79188" y="68730"/>
            <a:ext cx="737622" cy="614002"/>
          </a:xfrm>
          <a:prstGeom prst="rect">
            <a:avLst/>
          </a:prstGeom>
        </p:spPr>
      </p:pic>
      <p:sp>
        <p:nvSpPr>
          <p:cNvPr id="14" name="Footer Placeholder 3"/>
          <p:cNvSpPr>
            <a:spLocks noGrp="1"/>
          </p:cNvSpPr>
          <p:nvPr>
            <p:ph type="ftr" sz="quarter" idx="18"/>
          </p:nvPr>
        </p:nvSpPr>
        <p:spPr>
          <a:xfrm>
            <a:off x="1688968" y="6392467"/>
            <a:ext cx="9649071" cy="393596"/>
          </a:xfrm>
        </p:spPr>
        <p:txBody>
          <a:bodyPr/>
          <a:lstStyle/>
          <a:p>
            <a:r>
              <a:rPr lang="en-GB"/>
              <a:t>The Atlas of MS is a collaboration between the MS International Federation, its members and the wider MS movement</a:t>
            </a:r>
          </a:p>
        </p:txBody>
      </p:sp>
      <p:pic>
        <p:nvPicPr>
          <p:cNvPr id="15" name="Picture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35360" y="6367371"/>
            <a:ext cx="1172641" cy="451844"/>
          </a:xfrm>
          <a:prstGeom prst="rect">
            <a:avLst/>
          </a:prstGeom>
        </p:spPr>
      </p:pic>
    </p:spTree>
    <p:extLst>
      <p:ext uri="{BB962C8B-B14F-4D97-AF65-F5344CB8AC3E}">
        <p14:creationId xmlns:p14="http://schemas.microsoft.com/office/powerpoint/2010/main" val="35047024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amp; Croppe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ED602-A52C-C441-8CEF-23DE01AC769D}"/>
              </a:ext>
            </a:extLst>
          </p:cNvPr>
          <p:cNvSpPr>
            <a:spLocks noGrp="1"/>
          </p:cNvSpPr>
          <p:nvPr>
            <p:ph type="title" hasCustomPrompt="1"/>
          </p:nvPr>
        </p:nvSpPr>
        <p:spPr>
          <a:xfrm>
            <a:off x="979188" y="1875450"/>
            <a:ext cx="5116812" cy="520363"/>
          </a:xfrm>
        </p:spPr>
        <p:txBody>
          <a:bodyPr/>
          <a:lstStyle>
            <a:lvl1pPr>
              <a:defRPr>
                <a:solidFill>
                  <a:srgbClr val="002453"/>
                </a:solidFill>
              </a:defRPr>
            </a:lvl1pPr>
          </a:lstStyle>
          <a:p>
            <a:r>
              <a:rPr lang="en-ID" sz="2800" b="1">
                <a:latin typeface="+mj-lt"/>
              </a:rPr>
              <a:t>Text with cropped image size</a:t>
            </a:r>
          </a:p>
        </p:txBody>
      </p:sp>
      <p:sp>
        <p:nvSpPr>
          <p:cNvPr id="18" name="Text Placeholder 4">
            <a:extLst>
              <a:ext uri="{FF2B5EF4-FFF2-40B4-BE49-F238E27FC236}">
                <a16:creationId xmlns:a16="http://schemas.microsoft.com/office/drawing/2014/main" id="{2DFA3B3D-A2B0-8B48-96F6-BEC58D4B7DE0}"/>
              </a:ext>
            </a:extLst>
          </p:cNvPr>
          <p:cNvSpPr>
            <a:spLocks noGrp="1"/>
          </p:cNvSpPr>
          <p:nvPr>
            <p:ph type="body" sz="quarter" idx="13"/>
          </p:nvPr>
        </p:nvSpPr>
        <p:spPr>
          <a:xfrm>
            <a:off x="979189" y="2549666"/>
            <a:ext cx="4756771" cy="2213868"/>
          </a:xfrm>
        </p:spPr>
        <p:txBody>
          <a:bodyPr>
            <a:noAutofit/>
          </a:bodyPr>
          <a:lstStyle>
            <a:lvl1pPr marL="0" indent="0">
              <a:buNone/>
              <a:defRPr/>
            </a:lvl1pPr>
          </a:lstStyle>
          <a:p>
            <a:pPr lvl="0"/>
            <a:r>
              <a:rPr lang="en-GB"/>
              <a:t>Click to edit Master text styles</a:t>
            </a:r>
          </a:p>
        </p:txBody>
      </p:sp>
      <p:sp>
        <p:nvSpPr>
          <p:cNvPr id="17" name="Picture Placeholder 16">
            <a:extLst>
              <a:ext uri="{FF2B5EF4-FFF2-40B4-BE49-F238E27FC236}">
                <a16:creationId xmlns:a16="http://schemas.microsoft.com/office/drawing/2014/main" id="{B2CE01EC-ED87-C747-9DA5-5A80ECAF7BE4}"/>
              </a:ext>
            </a:extLst>
          </p:cNvPr>
          <p:cNvSpPr>
            <a:spLocks noGrp="1"/>
          </p:cNvSpPr>
          <p:nvPr>
            <p:ph type="pic" sz="quarter" idx="14" hasCustomPrompt="1"/>
          </p:nvPr>
        </p:nvSpPr>
        <p:spPr>
          <a:xfrm>
            <a:off x="8040216" y="791014"/>
            <a:ext cx="4151784" cy="5572141"/>
          </a:xfrm>
          <a:custGeom>
            <a:avLst/>
            <a:gdLst>
              <a:gd name="connsiteX0" fmla="*/ 0 w 4007768"/>
              <a:gd name="connsiteY0" fmla="*/ 0 h 6522186"/>
              <a:gd name="connsiteX1" fmla="*/ 72008 w 4007768"/>
              <a:gd name="connsiteY1" fmla="*/ 0 h 6522186"/>
              <a:gd name="connsiteX2" fmla="*/ 4003006 w 4007768"/>
              <a:gd name="connsiteY2" fmla="*/ 0 h 6522186"/>
              <a:gd name="connsiteX3" fmla="*/ 4007768 w 4007768"/>
              <a:gd name="connsiteY3" fmla="*/ 0 h 6522186"/>
              <a:gd name="connsiteX4" fmla="*/ 4007768 w 4007768"/>
              <a:gd name="connsiteY4" fmla="*/ 6522186 h 6522186"/>
              <a:gd name="connsiteX5" fmla="*/ 0 w 4007768"/>
              <a:gd name="connsiteY5" fmla="*/ 6522186 h 6522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07768" h="6522186">
                <a:moveTo>
                  <a:pt x="0" y="0"/>
                </a:moveTo>
                <a:lnTo>
                  <a:pt x="72008" y="0"/>
                </a:lnTo>
                <a:lnTo>
                  <a:pt x="4003006" y="0"/>
                </a:lnTo>
                <a:lnTo>
                  <a:pt x="4007768" y="0"/>
                </a:lnTo>
                <a:lnTo>
                  <a:pt x="4007768" y="6522186"/>
                </a:lnTo>
                <a:lnTo>
                  <a:pt x="0" y="6522186"/>
                </a:lnTo>
                <a:close/>
              </a:path>
            </a:pathLst>
          </a:custGeom>
          <a:solidFill>
            <a:srgbClr val="002453"/>
          </a:solidFill>
        </p:spPr>
        <p:txBody>
          <a:bodyPr wrap="square">
            <a:noAutofit/>
          </a:bodyPr>
          <a:lstStyle>
            <a:lvl1pPr>
              <a:defRPr>
                <a:solidFill>
                  <a:schemeClr val="bg1"/>
                </a:solidFill>
              </a:defRPr>
            </a:lvl1pPr>
          </a:lstStyle>
          <a:p>
            <a:r>
              <a:rPr lang="en-US"/>
              <a:t>Inset Picture to this size</a:t>
            </a:r>
          </a:p>
        </p:txBody>
      </p:sp>
      <p:sp>
        <p:nvSpPr>
          <p:cNvPr id="19" name="Rectangle 18">
            <a:extLst>
              <a:ext uri="{FF2B5EF4-FFF2-40B4-BE49-F238E27FC236}">
                <a16:creationId xmlns:a16="http://schemas.microsoft.com/office/drawing/2014/main" id="{C1EE2347-EB71-024E-8C12-24C64A3A768B}"/>
              </a:ext>
            </a:extLst>
          </p:cNvPr>
          <p:cNvSpPr/>
          <p:nvPr userDrawn="1"/>
        </p:nvSpPr>
        <p:spPr>
          <a:xfrm>
            <a:off x="0" y="6541650"/>
            <a:ext cx="12187006" cy="316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lide Number Placeholder 4">
            <a:extLst>
              <a:ext uri="{FF2B5EF4-FFF2-40B4-BE49-F238E27FC236}">
                <a16:creationId xmlns:a16="http://schemas.microsoft.com/office/drawing/2014/main" id="{77822F9B-AC90-8F41-AFF5-19F0B98DC44F}"/>
              </a:ext>
            </a:extLst>
          </p:cNvPr>
          <p:cNvSpPr>
            <a:spLocks noGrp="1"/>
          </p:cNvSpPr>
          <p:nvPr>
            <p:ph type="sldNum" sz="quarter" idx="11"/>
          </p:nvPr>
        </p:nvSpPr>
        <p:spPr>
          <a:xfrm>
            <a:off x="10093089" y="6522186"/>
            <a:ext cx="1853101" cy="365125"/>
          </a:xfrm>
        </p:spPr>
        <p:txBody>
          <a:bodyPr/>
          <a:lstStyle>
            <a:lvl1pPr>
              <a:defRPr>
                <a:solidFill>
                  <a:sysClr val="windowText" lastClr="000000"/>
                </a:solidFill>
              </a:defRPr>
            </a:lvl1pPr>
          </a:lstStyle>
          <a:p>
            <a:fld id="{BF1BE775-52C4-47DD-8B77-01942D5F46D5}" type="slidenum">
              <a:rPr lang="en-GB" smtClean="0"/>
              <a:pPr/>
              <a:t>‹#›</a:t>
            </a:fld>
            <a:endParaRPr lang="en-GB"/>
          </a:p>
        </p:txBody>
      </p:sp>
      <p:sp>
        <p:nvSpPr>
          <p:cNvPr id="12" name="Rectangle 11">
            <a:extLst>
              <a:ext uri="{FF2B5EF4-FFF2-40B4-BE49-F238E27FC236}">
                <a16:creationId xmlns:a16="http://schemas.microsoft.com/office/drawing/2014/main" id="{76CF875F-77C5-4B46-A42A-9D23CBA7FF7D}"/>
              </a:ext>
            </a:extLst>
          </p:cNvPr>
          <p:cNvSpPr/>
          <p:nvPr userDrawn="1"/>
        </p:nvSpPr>
        <p:spPr>
          <a:xfrm>
            <a:off x="0" y="-664"/>
            <a:ext cx="12187006" cy="7916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close up of a sign&#10;&#10;Description automatically generated">
            <a:extLst>
              <a:ext uri="{FF2B5EF4-FFF2-40B4-BE49-F238E27FC236}">
                <a16:creationId xmlns:a16="http://schemas.microsoft.com/office/drawing/2014/main" id="{7E0CA248-5D4D-9841-8607-5FC14903668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5400" y="152529"/>
            <a:ext cx="737622" cy="614002"/>
          </a:xfrm>
          <a:prstGeom prst="rect">
            <a:avLst/>
          </a:prstGeom>
        </p:spPr>
      </p:pic>
      <p:sp>
        <p:nvSpPr>
          <p:cNvPr id="13" name="Footer Placeholder 3"/>
          <p:cNvSpPr>
            <a:spLocks noGrp="1"/>
          </p:cNvSpPr>
          <p:nvPr>
            <p:ph type="ftr" sz="quarter" idx="18"/>
          </p:nvPr>
        </p:nvSpPr>
        <p:spPr>
          <a:xfrm>
            <a:off x="1688968" y="6392467"/>
            <a:ext cx="9649071" cy="393596"/>
          </a:xfrm>
        </p:spPr>
        <p:txBody>
          <a:bodyPr/>
          <a:lstStyle/>
          <a:p>
            <a:r>
              <a:rPr lang="en-GB"/>
              <a:t>The Atlas of MS is a collaboration between the MS International Federation, its members and the wider MS movement</a:t>
            </a:r>
          </a:p>
        </p:txBody>
      </p:sp>
      <p:pic>
        <p:nvPicPr>
          <p:cNvPr id="14" name="Picture 1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35360" y="6367371"/>
            <a:ext cx="1172641" cy="451844"/>
          </a:xfrm>
          <a:prstGeom prst="rect">
            <a:avLst/>
          </a:prstGeom>
        </p:spPr>
      </p:pic>
    </p:spTree>
    <p:extLst>
      <p:ext uri="{BB962C8B-B14F-4D97-AF65-F5344CB8AC3E}">
        <p14:creationId xmlns:p14="http://schemas.microsoft.com/office/powerpoint/2010/main" val="25404749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amp; Image (if required) Alt">
    <p:spTree>
      <p:nvGrpSpPr>
        <p:cNvPr id="1" name=""/>
        <p:cNvGrpSpPr/>
        <p:nvPr/>
      </p:nvGrpSpPr>
      <p:grpSpPr>
        <a:xfrm>
          <a:off x="0" y="0"/>
          <a:ext cx="0" cy="0"/>
          <a:chOff x="0" y="0"/>
          <a:chExt cx="0" cy="0"/>
        </a:xfrm>
      </p:grpSpPr>
      <p:sp>
        <p:nvSpPr>
          <p:cNvPr id="33" name="Content Placeholder 28">
            <a:extLst>
              <a:ext uri="{FF2B5EF4-FFF2-40B4-BE49-F238E27FC236}">
                <a16:creationId xmlns:a16="http://schemas.microsoft.com/office/drawing/2014/main" id="{43D100E9-95B8-684B-B30D-E7DD89774BD1}"/>
              </a:ext>
            </a:extLst>
          </p:cNvPr>
          <p:cNvSpPr>
            <a:spLocks noGrp="1"/>
          </p:cNvSpPr>
          <p:nvPr>
            <p:ph sz="quarter" idx="16" hasCustomPrompt="1"/>
          </p:nvPr>
        </p:nvSpPr>
        <p:spPr>
          <a:xfrm>
            <a:off x="1" y="786347"/>
            <a:ext cx="6015488" cy="5534184"/>
          </a:xfrm>
          <a:solidFill>
            <a:schemeClr val="accent1"/>
          </a:solidFill>
        </p:spPr>
        <p:txBody>
          <a:bodyPr/>
          <a:lstStyle>
            <a:lvl1pPr marL="0" indent="0">
              <a:buNone/>
              <a:defRPr>
                <a:solidFill>
                  <a:schemeClr val="bg1"/>
                </a:solidFill>
              </a:defRPr>
            </a:lvl1pPr>
          </a:lstStyle>
          <a:p>
            <a:pPr lvl="0"/>
            <a:r>
              <a:rPr lang="en-GB"/>
              <a:t>Click the required icon </a:t>
            </a:r>
            <a:endParaRPr lang="en-US"/>
          </a:p>
        </p:txBody>
      </p:sp>
      <p:sp>
        <p:nvSpPr>
          <p:cNvPr id="23" name="Rectangle 22">
            <a:extLst>
              <a:ext uri="{FF2B5EF4-FFF2-40B4-BE49-F238E27FC236}">
                <a16:creationId xmlns:a16="http://schemas.microsoft.com/office/drawing/2014/main" id="{DDC12C4E-C6D9-B942-B687-5FBAF7D119D2}"/>
              </a:ext>
            </a:extLst>
          </p:cNvPr>
          <p:cNvSpPr/>
          <p:nvPr userDrawn="1"/>
        </p:nvSpPr>
        <p:spPr>
          <a:xfrm>
            <a:off x="11441375" y="786346"/>
            <a:ext cx="750625" cy="5735839"/>
          </a:xfrm>
          <a:prstGeom prst="rect">
            <a:avLst/>
          </a:prstGeom>
          <a:solidFill>
            <a:srgbClr val="0024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 name="Text Placeholder 2">
            <a:extLst>
              <a:ext uri="{FF2B5EF4-FFF2-40B4-BE49-F238E27FC236}">
                <a16:creationId xmlns:a16="http://schemas.microsoft.com/office/drawing/2014/main" id="{79FA6896-38C2-2740-BDA4-25B683819469}"/>
              </a:ext>
            </a:extLst>
          </p:cNvPr>
          <p:cNvSpPr>
            <a:spLocks noGrp="1"/>
          </p:cNvSpPr>
          <p:nvPr>
            <p:ph type="body" sz="quarter" idx="11"/>
          </p:nvPr>
        </p:nvSpPr>
        <p:spPr>
          <a:xfrm>
            <a:off x="6755711" y="2522538"/>
            <a:ext cx="4255995" cy="292258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1" name="Rectangle 40">
            <a:extLst>
              <a:ext uri="{FF2B5EF4-FFF2-40B4-BE49-F238E27FC236}">
                <a16:creationId xmlns:a16="http://schemas.microsoft.com/office/drawing/2014/main" id="{65317514-5B48-0A4E-9DBC-EFF3099EEB49}"/>
              </a:ext>
            </a:extLst>
          </p:cNvPr>
          <p:cNvSpPr/>
          <p:nvPr userDrawn="1"/>
        </p:nvSpPr>
        <p:spPr>
          <a:xfrm>
            <a:off x="0" y="6367372"/>
            <a:ext cx="12187006" cy="4906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Slide Number Placeholder 4">
            <a:extLst>
              <a:ext uri="{FF2B5EF4-FFF2-40B4-BE49-F238E27FC236}">
                <a16:creationId xmlns:a16="http://schemas.microsoft.com/office/drawing/2014/main" id="{4D490E1D-DC1F-DE4D-9499-E01B685E0E74}"/>
              </a:ext>
            </a:extLst>
          </p:cNvPr>
          <p:cNvSpPr>
            <a:spLocks noGrp="1"/>
          </p:cNvSpPr>
          <p:nvPr>
            <p:ph type="sldNum" sz="quarter" idx="17"/>
          </p:nvPr>
        </p:nvSpPr>
        <p:spPr>
          <a:xfrm>
            <a:off x="10093089" y="6522186"/>
            <a:ext cx="1853101" cy="365125"/>
          </a:xfrm>
        </p:spPr>
        <p:txBody>
          <a:bodyPr/>
          <a:lstStyle>
            <a:lvl1pPr>
              <a:defRPr>
                <a:solidFill>
                  <a:sysClr val="windowText" lastClr="000000"/>
                </a:solidFill>
              </a:defRPr>
            </a:lvl1pPr>
          </a:lstStyle>
          <a:p>
            <a:fld id="{BF1BE775-52C4-47DD-8B77-01942D5F46D5}" type="slidenum">
              <a:rPr lang="en-GB" smtClean="0"/>
              <a:pPr/>
              <a:t>‹#›</a:t>
            </a:fld>
            <a:endParaRPr lang="en-GB"/>
          </a:p>
        </p:txBody>
      </p:sp>
      <p:sp>
        <p:nvSpPr>
          <p:cNvPr id="26" name="Title 1">
            <a:extLst>
              <a:ext uri="{FF2B5EF4-FFF2-40B4-BE49-F238E27FC236}">
                <a16:creationId xmlns:a16="http://schemas.microsoft.com/office/drawing/2014/main" id="{FA42D160-9F40-2348-97E9-7D0B94CF5200}"/>
              </a:ext>
            </a:extLst>
          </p:cNvPr>
          <p:cNvSpPr>
            <a:spLocks noGrp="1"/>
          </p:cNvSpPr>
          <p:nvPr>
            <p:ph type="title" hasCustomPrompt="1"/>
          </p:nvPr>
        </p:nvSpPr>
        <p:spPr>
          <a:xfrm>
            <a:off x="6756065" y="1772816"/>
            <a:ext cx="4255995" cy="576064"/>
          </a:xfrm>
        </p:spPr>
        <p:txBody>
          <a:bodyPr/>
          <a:lstStyle>
            <a:lvl1pPr>
              <a:defRPr>
                <a:solidFill>
                  <a:srgbClr val="002453"/>
                </a:solidFill>
              </a:defRPr>
            </a:lvl1pPr>
          </a:lstStyle>
          <a:p>
            <a:r>
              <a:rPr lang="en-ID" sz="2800" b="1">
                <a:latin typeface="+mj-lt"/>
              </a:rPr>
              <a:t>Text with image or colour</a:t>
            </a:r>
          </a:p>
        </p:txBody>
      </p:sp>
      <p:sp>
        <p:nvSpPr>
          <p:cNvPr id="13" name="Rectangle 12">
            <a:extLst>
              <a:ext uri="{FF2B5EF4-FFF2-40B4-BE49-F238E27FC236}">
                <a16:creationId xmlns:a16="http://schemas.microsoft.com/office/drawing/2014/main" id="{A2F65E54-DA10-5143-BF06-163A056E8126}"/>
              </a:ext>
            </a:extLst>
          </p:cNvPr>
          <p:cNvSpPr/>
          <p:nvPr userDrawn="1"/>
        </p:nvSpPr>
        <p:spPr>
          <a:xfrm>
            <a:off x="0" y="-664"/>
            <a:ext cx="12187006" cy="7916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close up of a sign&#10;&#10;Description automatically generated">
            <a:extLst>
              <a:ext uri="{FF2B5EF4-FFF2-40B4-BE49-F238E27FC236}">
                <a16:creationId xmlns:a16="http://schemas.microsoft.com/office/drawing/2014/main" id="{7E0CA248-5D4D-9841-8607-5FC14903668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3392" y="110450"/>
            <a:ext cx="737622" cy="614002"/>
          </a:xfrm>
          <a:prstGeom prst="rect">
            <a:avLst/>
          </a:prstGeom>
        </p:spPr>
      </p:pic>
      <p:sp>
        <p:nvSpPr>
          <p:cNvPr id="14" name="Footer Placeholder 3"/>
          <p:cNvSpPr>
            <a:spLocks noGrp="1"/>
          </p:cNvSpPr>
          <p:nvPr>
            <p:ph type="ftr" sz="quarter" idx="18"/>
          </p:nvPr>
        </p:nvSpPr>
        <p:spPr>
          <a:xfrm>
            <a:off x="1688968" y="6392467"/>
            <a:ext cx="9649071" cy="393596"/>
          </a:xfrm>
        </p:spPr>
        <p:txBody>
          <a:bodyPr/>
          <a:lstStyle/>
          <a:p>
            <a:r>
              <a:rPr lang="en-GB"/>
              <a:t>The Atlas of MS is a collaboration between the MS International Federation, its members and the wider MS movement</a:t>
            </a:r>
          </a:p>
        </p:txBody>
      </p:sp>
      <p:pic>
        <p:nvPicPr>
          <p:cNvPr id="15" name="Picture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35360" y="6367371"/>
            <a:ext cx="1172641" cy="451844"/>
          </a:xfrm>
          <a:prstGeom prst="rect">
            <a:avLst/>
          </a:prstGeom>
        </p:spPr>
      </p:pic>
    </p:spTree>
    <p:extLst>
      <p:ext uri="{BB962C8B-B14F-4D97-AF65-F5344CB8AC3E}">
        <p14:creationId xmlns:p14="http://schemas.microsoft.com/office/powerpoint/2010/main" val="369106312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mp; Cropped Image Alt">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09A73FD8-F2CC-D749-A4A0-D2AB7266F3A3}"/>
              </a:ext>
            </a:extLst>
          </p:cNvPr>
          <p:cNvSpPr>
            <a:spLocks noGrp="1"/>
          </p:cNvSpPr>
          <p:nvPr>
            <p:ph type="pic" sz="quarter" idx="16"/>
          </p:nvPr>
        </p:nvSpPr>
        <p:spPr>
          <a:xfrm>
            <a:off x="0" y="786346"/>
            <a:ext cx="6002074" cy="5551713"/>
          </a:xfrm>
          <a:custGeom>
            <a:avLst/>
            <a:gdLst>
              <a:gd name="connsiteX0" fmla="*/ 0 w 6002074"/>
              <a:gd name="connsiteY0" fmla="*/ 0 h 6522185"/>
              <a:gd name="connsiteX1" fmla="*/ 5922632 w 6002074"/>
              <a:gd name="connsiteY1" fmla="*/ 0 h 6522185"/>
              <a:gd name="connsiteX2" fmla="*/ 6002074 w 6002074"/>
              <a:gd name="connsiteY2" fmla="*/ 0 h 6522185"/>
              <a:gd name="connsiteX3" fmla="*/ 6002074 w 6002074"/>
              <a:gd name="connsiteY3" fmla="*/ 6522185 h 6522185"/>
              <a:gd name="connsiteX4" fmla="*/ 0 w 6002074"/>
              <a:gd name="connsiteY4" fmla="*/ 6522185 h 6522185"/>
              <a:gd name="connsiteX5" fmla="*/ 0 w 6002074"/>
              <a:gd name="connsiteY5" fmla="*/ 6521450 h 6522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02074" h="6522185">
                <a:moveTo>
                  <a:pt x="0" y="0"/>
                </a:moveTo>
                <a:lnTo>
                  <a:pt x="5922632" y="0"/>
                </a:lnTo>
                <a:lnTo>
                  <a:pt x="6002074" y="0"/>
                </a:lnTo>
                <a:lnTo>
                  <a:pt x="6002074" y="6522185"/>
                </a:lnTo>
                <a:lnTo>
                  <a:pt x="0" y="6522185"/>
                </a:lnTo>
                <a:lnTo>
                  <a:pt x="0" y="6521450"/>
                </a:lnTo>
                <a:close/>
              </a:path>
            </a:pathLst>
          </a:custGeom>
          <a:solidFill>
            <a:schemeClr val="accent1"/>
          </a:solidFill>
        </p:spPr>
        <p:txBody>
          <a:bodyPr wrap="square">
            <a:noAutofit/>
          </a:bodyPr>
          <a:lstStyle/>
          <a:p>
            <a:endParaRPr lang="en-US"/>
          </a:p>
        </p:txBody>
      </p:sp>
      <p:sp>
        <p:nvSpPr>
          <p:cNvPr id="23" name="Rectangle 22">
            <a:extLst>
              <a:ext uri="{FF2B5EF4-FFF2-40B4-BE49-F238E27FC236}">
                <a16:creationId xmlns:a16="http://schemas.microsoft.com/office/drawing/2014/main" id="{DDC12C4E-C6D9-B942-B687-5FBAF7D119D2}"/>
              </a:ext>
            </a:extLst>
          </p:cNvPr>
          <p:cNvSpPr/>
          <p:nvPr userDrawn="1"/>
        </p:nvSpPr>
        <p:spPr>
          <a:xfrm>
            <a:off x="11441375" y="0"/>
            <a:ext cx="750625" cy="6392467"/>
          </a:xfrm>
          <a:prstGeom prst="rect">
            <a:avLst/>
          </a:prstGeom>
          <a:solidFill>
            <a:srgbClr val="0024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 name="Text Placeholder 2">
            <a:extLst>
              <a:ext uri="{FF2B5EF4-FFF2-40B4-BE49-F238E27FC236}">
                <a16:creationId xmlns:a16="http://schemas.microsoft.com/office/drawing/2014/main" id="{79FA6896-38C2-2740-BDA4-25B683819469}"/>
              </a:ext>
            </a:extLst>
          </p:cNvPr>
          <p:cNvSpPr>
            <a:spLocks noGrp="1"/>
          </p:cNvSpPr>
          <p:nvPr>
            <p:ph type="body" sz="quarter" idx="11"/>
          </p:nvPr>
        </p:nvSpPr>
        <p:spPr>
          <a:xfrm>
            <a:off x="6755711" y="2522538"/>
            <a:ext cx="4255995" cy="292258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9" name="Rectangle 18">
            <a:extLst>
              <a:ext uri="{FF2B5EF4-FFF2-40B4-BE49-F238E27FC236}">
                <a16:creationId xmlns:a16="http://schemas.microsoft.com/office/drawing/2014/main" id="{3F179F7B-3347-314B-AD2B-3A8380A1E7AC}"/>
              </a:ext>
            </a:extLst>
          </p:cNvPr>
          <p:cNvSpPr/>
          <p:nvPr userDrawn="1"/>
        </p:nvSpPr>
        <p:spPr>
          <a:xfrm>
            <a:off x="0" y="6541650"/>
            <a:ext cx="12187006" cy="316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lide Number Placeholder 4">
            <a:extLst>
              <a:ext uri="{FF2B5EF4-FFF2-40B4-BE49-F238E27FC236}">
                <a16:creationId xmlns:a16="http://schemas.microsoft.com/office/drawing/2014/main" id="{4D945DC0-0C46-D044-B967-F2B2360CD06D}"/>
              </a:ext>
            </a:extLst>
          </p:cNvPr>
          <p:cNvSpPr>
            <a:spLocks noGrp="1"/>
          </p:cNvSpPr>
          <p:nvPr>
            <p:ph type="sldNum" sz="quarter" idx="17"/>
          </p:nvPr>
        </p:nvSpPr>
        <p:spPr>
          <a:xfrm>
            <a:off x="10093089" y="6522186"/>
            <a:ext cx="1853101" cy="365125"/>
          </a:xfrm>
        </p:spPr>
        <p:txBody>
          <a:bodyPr/>
          <a:lstStyle>
            <a:lvl1pPr>
              <a:defRPr>
                <a:solidFill>
                  <a:sysClr val="windowText" lastClr="000000"/>
                </a:solidFill>
              </a:defRPr>
            </a:lvl1pPr>
          </a:lstStyle>
          <a:p>
            <a:fld id="{BF1BE775-52C4-47DD-8B77-01942D5F46D5}" type="slidenum">
              <a:rPr lang="en-GB" smtClean="0"/>
              <a:pPr/>
              <a:t>‹#›</a:t>
            </a:fld>
            <a:endParaRPr lang="en-GB"/>
          </a:p>
        </p:txBody>
      </p:sp>
      <p:sp>
        <p:nvSpPr>
          <p:cNvPr id="24" name="Title 1">
            <a:extLst>
              <a:ext uri="{FF2B5EF4-FFF2-40B4-BE49-F238E27FC236}">
                <a16:creationId xmlns:a16="http://schemas.microsoft.com/office/drawing/2014/main" id="{83C55C09-0890-E54D-8E00-B4B6069B78B8}"/>
              </a:ext>
            </a:extLst>
          </p:cNvPr>
          <p:cNvSpPr>
            <a:spLocks noGrp="1"/>
          </p:cNvSpPr>
          <p:nvPr>
            <p:ph type="title" hasCustomPrompt="1"/>
          </p:nvPr>
        </p:nvSpPr>
        <p:spPr>
          <a:xfrm>
            <a:off x="6756065" y="1772816"/>
            <a:ext cx="4255995" cy="576064"/>
          </a:xfrm>
        </p:spPr>
        <p:txBody>
          <a:bodyPr/>
          <a:lstStyle>
            <a:lvl1pPr>
              <a:defRPr>
                <a:solidFill>
                  <a:srgbClr val="002453"/>
                </a:solidFill>
              </a:defRPr>
            </a:lvl1pPr>
          </a:lstStyle>
          <a:p>
            <a:r>
              <a:rPr lang="en-ID" sz="2800" b="1">
                <a:latin typeface="+mj-lt"/>
              </a:rPr>
              <a:t>Text with cropped image</a:t>
            </a:r>
          </a:p>
        </p:txBody>
      </p:sp>
      <p:sp>
        <p:nvSpPr>
          <p:cNvPr id="13" name="Rectangle 12">
            <a:extLst>
              <a:ext uri="{FF2B5EF4-FFF2-40B4-BE49-F238E27FC236}">
                <a16:creationId xmlns:a16="http://schemas.microsoft.com/office/drawing/2014/main" id="{7B307BC1-4D26-2C42-819B-CA7024A62D81}"/>
              </a:ext>
            </a:extLst>
          </p:cNvPr>
          <p:cNvSpPr/>
          <p:nvPr userDrawn="1"/>
        </p:nvSpPr>
        <p:spPr>
          <a:xfrm>
            <a:off x="0" y="-664"/>
            <a:ext cx="12187006" cy="7916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close up of a sign&#10;&#10;Description automatically generated">
            <a:extLst>
              <a:ext uri="{FF2B5EF4-FFF2-40B4-BE49-F238E27FC236}">
                <a16:creationId xmlns:a16="http://schemas.microsoft.com/office/drawing/2014/main" id="{7E0CA248-5D4D-9841-8607-5FC14903668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3392" y="70549"/>
            <a:ext cx="737622" cy="614002"/>
          </a:xfrm>
          <a:prstGeom prst="rect">
            <a:avLst/>
          </a:prstGeom>
        </p:spPr>
      </p:pic>
      <p:sp>
        <p:nvSpPr>
          <p:cNvPr id="14" name="Footer Placeholder 3"/>
          <p:cNvSpPr>
            <a:spLocks noGrp="1"/>
          </p:cNvSpPr>
          <p:nvPr>
            <p:ph type="ftr" sz="quarter" idx="18"/>
          </p:nvPr>
        </p:nvSpPr>
        <p:spPr>
          <a:xfrm>
            <a:off x="1688968" y="6392467"/>
            <a:ext cx="9649071" cy="393596"/>
          </a:xfrm>
        </p:spPr>
        <p:txBody>
          <a:bodyPr/>
          <a:lstStyle/>
          <a:p>
            <a:r>
              <a:rPr lang="en-GB"/>
              <a:t>The Atlas of MS is a collaboration between the MS International Federation, its members and the wider MS movement</a:t>
            </a:r>
          </a:p>
        </p:txBody>
      </p:sp>
      <p:pic>
        <p:nvPicPr>
          <p:cNvPr id="15" name="Picture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35360" y="6367371"/>
            <a:ext cx="1172641" cy="451844"/>
          </a:xfrm>
          <a:prstGeom prst="rect">
            <a:avLst/>
          </a:prstGeom>
        </p:spPr>
      </p:pic>
    </p:spTree>
    <p:extLst>
      <p:ext uri="{BB962C8B-B14F-4D97-AF65-F5344CB8AC3E}">
        <p14:creationId xmlns:p14="http://schemas.microsoft.com/office/powerpoint/2010/main" val="23108770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78046" y="1508400"/>
            <a:ext cx="9529119" cy="792088"/>
          </a:xfrm>
          <a:prstGeom prst="rect">
            <a:avLst/>
          </a:prstGeom>
        </p:spPr>
        <p:txBody>
          <a:bodyPr vert="horz" lIns="0" tIns="45720" rIns="91440" bIns="0" rtlCol="0" anchor="t" anchorCtr="0">
            <a:noAutofit/>
          </a:bodyPr>
          <a:lstStyle/>
          <a:p>
            <a:r>
              <a:rPr lang="en-GB"/>
              <a:t>Click to edit Master title style</a:t>
            </a:r>
          </a:p>
        </p:txBody>
      </p:sp>
      <p:sp>
        <p:nvSpPr>
          <p:cNvPr id="3" name="Text Placeholder 2"/>
          <p:cNvSpPr>
            <a:spLocks noGrp="1"/>
          </p:cNvSpPr>
          <p:nvPr>
            <p:ph type="body" idx="1"/>
          </p:nvPr>
        </p:nvSpPr>
        <p:spPr>
          <a:xfrm>
            <a:off x="1116597" y="2492897"/>
            <a:ext cx="9503833" cy="3625567"/>
          </a:xfrm>
          <a:prstGeom prst="rect">
            <a:avLst/>
          </a:prstGeom>
        </p:spPr>
        <p:txBody>
          <a:bodyPr vert="horz" lIns="0" tIns="45720" rIns="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 name="Footer Placeholder 9"/>
          <p:cNvSpPr>
            <a:spLocks noGrp="1"/>
          </p:cNvSpPr>
          <p:nvPr>
            <p:ph type="ftr" sz="quarter" idx="3"/>
          </p:nvPr>
        </p:nvSpPr>
        <p:spPr>
          <a:xfrm>
            <a:off x="476112" y="6389718"/>
            <a:ext cx="8692229" cy="365125"/>
          </a:xfrm>
          <a:prstGeom prst="rect">
            <a:avLst/>
          </a:prstGeom>
        </p:spPr>
        <p:txBody>
          <a:bodyPr vert="horz" lIns="0" tIns="45720" rIns="91440" bIns="45720" rtlCol="0" anchor="ctr"/>
          <a:lstStyle>
            <a:lvl1pPr algn="l">
              <a:defRPr sz="1000">
                <a:solidFill>
                  <a:srgbClr val="002453"/>
                </a:solidFill>
                <a:latin typeface="Adelle Sans Lt" panose="02000503000000020004" pitchFamily="2" charset="0"/>
              </a:defRPr>
            </a:lvl1pPr>
          </a:lstStyle>
          <a:p>
            <a:r>
              <a:rPr lang="en-GB"/>
              <a:t>The Atlas of MS is a collaboration between the MS International Federation, its members and the wider MS movement</a:t>
            </a:r>
          </a:p>
        </p:txBody>
      </p:sp>
      <p:sp>
        <p:nvSpPr>
          <p:cNvPr id="11" name="Slide Number Placeholder 10"/>
          <p:cNvSpPr>
            <a:spLocks noGrp="1"/>
          </p:cNvSpPr>
          <p:nvPr>
            <p:ph type="sldNum" sz="quarter" idx="4"/>
          </p:nvPr>
        </p:nvSpPr>
        <p:spPr>
          <a:xfrm>
            <a:off x="9925242" y="6389718"/>
            <a:ext cx="1853101" cy="365125"/>
          </a:xfrm>
          <a:prstGeom prst="rect">
            <a:avLst/>
          </a:prstGeom>
        </p:spPr>
        <p:txBody>
          <a:bodyPr vert="horz" lIns="91440" tIns="45720" rIns="91440" bIns="45720" rtlCol="0" anchor="ctr"/>
          <a:lstStyle>
            <a:lvl1pPr algn="r">
              <a:defRPr sz="1000" b="1">
                <a:solidFill>
                  <a:srgbClr val="002453"/>
                </a:solidFill>
                <a:latin typeface="+mn-lt"/>
              </a:defRPr>
            </a:lvl1pPr>
          </a:lstStyle>
          <a:p>
            <a:fld id="{BF1BE775-52C4-47DD-8B77-01942D5F46D5}" type="slidenum">
              <a:rPr lang="en-GB" smtClean="0"/>
              <a:pPr/>
              <a:t>‹#›</a:t>
            </a:fld>
            <a:endParaRPr lang="en-GB"/>
          </a:p>
        </p:txBody>
      </p:sp>
    </p:spTree>
    <p:extLst>
      <p:ext uri="{BB962C8B-B14F-4D97-AF65-F5344CB8AC3E}">
        <p14:creationId xmlns:p14="http://schemas.microsoft.com/office/powerpoint/2010/main" val="3748686498"/>
      </p:ext>
    </p:extLst>
  </p:cSld>
  <p:clrMap bg1="lt1" tx1="dk1" bg2="lt2" tx2="dk2" accent1="accent1" accent2="accent2" accent3="accent3" accent4="accent4" accent5="accent5" accent6="accent6" hlink="hlink" folHlink="folHlink"/>
  <p:sldLayoutIdLst>
    <p:sldLayoutId id="2147483660" r:id="rId1"/>
    <p:sldLayoutId id="2147483683" r:id="rId2"/>
    <p:sldLayoutId id="2147483668" r:id="rId3"/>
    <p:sldLayoutId id="2147483686" r:id="rId4"/>
    <p:sldLayoutId id="2147483685" r:id="rId5"/>
    <p:sldLayoutId id="2147483649" r:id="rId6"/>
    <p:sldLayoutId id="2147483676" r:id="rId7"/>
    <p:sldLayoutId id="2147483650" r:id="rId8"/>
    <p:sldLayoutId id="2147483677" r:id="rId9"/>
    <p:sldLayoutId id="2147483670" r:id="rId10"/>
    <p:sldLayoutId id="2147483669" r:id="rId11"/>
    <p:sldLayoutId id="2147483671" r:id="rId12"/>
    <p:sldLayoutId id="2147483679" r:id="rId13"/>
    <p:sldLayoutId id="2147483681" r:id="rId14"/>
    <p:sldLayoutId id="2147483674" r:id="rId15"/>
    <p:sldLayoutId id="2147483675" r:id="rId16"/>
  </p:sldLayoutIdLst>
  <p:hf hdr="0" dt="0"/>
  <p:txStyles>
    <p:titleStyle>
      <a:lvl1pPr algn="l" defTabSz="914400" rtl="0" eaLnBrk="1" latinLnBrk="0" hangingPunct="1">
        <a:spcBef>
          <a:spcPct val="0"/>
        </a:spcBef>
        <a:buNone/>
        <a:defRPr sz="2500" b="1" kern="1200">
          <a:solidFill>
            <a:schemeClr val="tx1"/>
          </a:solidFill>
          <a:latin typeface="+mj-lt"/>
          <a:ea typeface="+mj-ea"/>
          <a:cs typeface="+mj-cs"/>
        </a:defRPr>
      </a:lvl1pPr>
    </p:titleStyle>
    <p:bodyStyle>
      <a:lvl1pPr marL="180000" indent="-1800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1pPr>
      <a:lvl2pPr marL="360000" indent="-1800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2pPr>
      <a:lvl3pPr marL="540000" indent="-1800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4pPr>
      <a:lvl5pPr marL="900000" indent="-1800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openxmlformats.org/officeDocument/2006/relationships/hyperlink" Target="https://doi.org/10.1177/13524585261479954" TargetMode="External"/><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chart" Target="../charts/chart1.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hyperlink" Target="https://doi.org/10.1177/13524585261479954" TargetMode="External"/><Relationship Id="rId5" Type="http://schemas.openxmlformats.org/officeDocument/2006/relationships/image" Target="../media/image13.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2.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B9C29-7489-246D-BFD6-7DE9FD30C8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5B8CC8-C2AF-32C0-4970-7517C8F30AA4}"/>
              </a:ext>
            </a:extLst>
          </p:cNvPr>
          <p:cNvSpPr>
            <a:spLocks noGrp="1"/>
          </p:cNvSpPr>
          <p:nvPr>
            <p:ph type="title"/>
          </p:nvPr>
        </p:nvSpPr>
        <p:spPr>
          <a:xfrm>
            <a:off x="2168165" y="116632"/>
            <a:ext cx="9292815" cy="934360"/>
          </a:xfrm>
        </p:spPr>
        <p:txBody>
          <a:bodyPr/>
          <a:lstStyle/>
          <a:p>
            <a:pPr rtl="0"/>
            <a:r>
              <a:rPr lang="en-GB" sz="2800" b="1" i="0" u="none" baseline="0" dirty="0">
                <a:latin typeface="Aptos Black" panose="020B0004020202020204" pitchFamily="34" charset="0"/>
              </a:rPr>
              <a:t>Atlas of MS estimates that </a:t>
            </a:r>
            <a:r>
              <a:rPr lang="en-GB" sz="2800" b="1" i="0" u="none" baseline="0" dirty="0">
                <a:solidFill>
                  <a:schemeClr val="bg2"/>
                </a:solidFill>
                <a:latin typeface="Aptos Black" panose="020B0004020202020204" pitchFamily="34" charset="0"/>
              </a:rPr>
              <a:t>3.1 million people </a:t>
            </a:r>
            <a:r>
              <a:rPr lang="en-GB" sz="2800" b="1" i="0" u="none" baseline="0" dirty="0">
                <a:latin typeface="Aptos Black" panose="020B0004020202020204" pitchFamily="34" charset="0"/>
              </a:rPr>
              <a:t>are living with MS worldwide (38.1 per 100,000) population)</a:t>
            </a:r>
            <a:br>
              <a:rPr lang="en-GB" sz="2800" b="1" i="0" u="none" baseline="0" dirty="0">
                <a:latin typeface="Aptos Black" panose="020B0004020202020204" pitchFamily="34" charset="0"/>
              </a:rPr>
            </a:br>
            <a:br>
              <a:rPr lang="x-none" sz="2800" dirty="0">
                <a:latin typeface="Aptos Black" panose="020B0004020202020204" pitchFamily="34" charset="0"/>
              </a:rPr>
            </a:br>
            <a:endParaRPr lang="x-none" sz="2800" dirty="0">
              <a:latin typeface="Aptos Black" panose="020B0004020202020204" pitchFamily="34" charset="0"/>
            </a:endParaRPr>
          </a:p>
        </p:txBody>
      </p:sp>
      <p:sp>
        <p:nvSpPr>
          <p:cNvPr id="4" name="Slide Number Placeholder 3">
            <a:extLst>
              <a:ext uri="{FF2B5EF4-FFF2-40B4-BE49-F238E27FC236}">
                <a16:creationId xmlns:a16="http://schemas.microsoft.com/office/drawing/2014/main" id="{3D8D0978-E368-A500-D650-69EFD3BF80AA}"/>
              </a:ext>
            </a:extLst>
          </p:cNvPr>
          <p:cNvSpPr>
            <a:spLocks noGrp="1"/>
          </p:cNvSpPr>
          <p:nvPr>
            <p:ph type="sldNum" sz="quarter" idx="14"/>
          </p:nvPr>
        </p:nvSpPr>
        <p:spPr/>
        <p:txBody>
          <a:bodyPr/>
          <a:lstStyle/>
          <a:p>
            <a:pPr algn="r" rtl="0"/>
            <a:fld id="{BF1BE775-52C4-47DD-8B77-01942D5F46D5}" type="slidenum">
              <a:rPr/>
              <a:pPr algn="r" rtl="0"/>
              <a:t>0</a:t>
            </a:fld>
            <a:endParaRPr lang="x-none"/>
          </a:p>
        </p:txBody>
      </p:sp>
      <p:sp>
        <p:nvSpPr>
          <p:cNvPr id="5" name="Footer Placeholder 4">
            <a:extLst>
              <a:ext uri="{FF2B5EF4-FFF2-40B4-BE49-F238E27FC236}">
                <a16:creationId xmlns:a16="http://schemas.microsoft.com/office/drawing/2014/main" id="{D9CC024F-6740-7C09-88B4-F6F07E62C927}"/>
              </a:ext>
            </a:extLst>
          </p:cNvPr>
          <p:cNvSpPr>
            <a:spLocks noGrp="1"/>
          </p:cNvSpPr>
          <p:nvPr>
            <p:ph type="ftr" sz="quarter" idx="13"/>
          </p:nvPr>
        </p:nvSpPr>
        <p:spPr>
          <a:xfrm>
            <a:off x="1597591" y="6375482"/>
            <a:ext cx="9649071" cy="393596"/>
          </a:xfrm>
        </p:spPr>
        <p:txBody>
          <a:bodyPr/>
          <a:lstStyle/>
          <a:p>
            <a:r>
              <a:rPr lang="en-GB"/>
              <a:t>The Atlas of MS is a collaboration between the MS International Federation, its members and the wider MS community</a:t>
            </a:r>
          </a:p>
        </p:txBody>
      </p:sp>
      <p:pic>
        <p:nvPicPr>
          <p:cNvPr id="3" name="Picture 2">
            <a:extLst>
              <a:ext uri="{FF2B5EF4-FFF2-40B4-BE49-F238E27FC236}">
                <a16:creationId xmlns:a16="http://schemas.microsoft.com/office/drawing/2014/main" id="{42BD2D11-F2EE-813C-84B8-EB5473212555}"/>
              </a:ext>
            </a:extLst>
          </p:cNvPr>
          <p:cNvPicPr>
            <a:picLocks noChangeAspect="1"/>
          </p:cNvPicPr>
          <p:nvPr/>
        </p:nvPicPr>
        <p:blipFill rotWithShape="1">
          <a:blip r:embed="rId3">
            <a:extLst>
              <a:ext uri="{28A0092B-C50C-407E-A947-70E740481C1C}">
                <a14:useLocalDpi xmlns:a14="http://schemas.microsoft.com/office/drawing/2010/main" val="0"/>
              </a:ext>
            </a:extLst>
          </a:blip>
          <a:srcRect t="6050"/>
          <a:stretch>
            <a:fillRect/>
          </a:stretch>
        </p:blipFill>
        <p:spPr bwMode="auto">
          <a:xfrm>
            <a:off x="1558976" y="1016302"/>
            <a:ext cx="9292816" cy="5422343"/>
          </a:xfrm>
          <a:prstGeom prst="rect">
            <a:avLst/>
          </a:prstGeom>
          <a:noFill/>
          <a:ln>
            <a:noFill/>
          </a:ln>
          <a:extLst>
            <a:ext uri="{53640926-AAD7-44D8-BBD7-CCE9431645EC}">
              <a14:shadowObscured xmlns:a14="http://schemas.microsoft.com/office/drawing/2010/main"/>
            </a:ext>
          </a:extLst>
        </p:spPr>
      </p:pic>
      <p:sp>
        <p:nvSpPr>
          <p:cNvPr id="7" name="TextBox 6">
            <a:extLst>
              <a:ext uri="{FF2B5EF4-FFF2-40B4-BE49-F238E27FC236}">
                <a16:creationId xmlns:a16="http://schemas.microsoft.com/office/drawing/2014/main" id="{6B67C0A9-54DA-C6CB-0084-F2FC5693AC0D}"/>
              </a:ext>
            </a:extLst>
          </p:cNvPr>
          <p:cNvSpPr txBox="1"/>
          <p:nvPr/>
        </p:nvSpPr>
        <p:spPr>
          <a:xfrm>
            <a:off x="8335927" y="5768050"/>
            <a:ext cx="3327990" cy="307777"/>
          </a:xfrm>
          <a:prstGeom prst="rect">
            <a:avLst/>
          </a:prstGeom>
          <a:solidFill>
            <a:schemeClr val="bg1"/>
          </a:solidFill>
        </p:spPr>
        <p:txBody>
          <a:bodyPr wrap="square" rtlCol="0">
            <a:spAutoFit/>
          </a:bodyPr>
          <a:lstStyle/>
          <a:p>
            <a:pPr algn="ctr"/>
            <a:r>
              <a:rPr lang="en-GB" sz="1400" b="1" dirty="0">
                <a:solidFill>
                  <a:schemeClr val="tx2">
                    <a:lumMod val="85000"/>
                    <a:lumOff val="15000"/>
                  </a:schemeClr>
                </a:solidFill>
                <a:latin typeface="Aptos" panose="020B0004020202020204" pitchFamily="34" charset="0"/>
              </a:rPr>
              <a:t>Atlas data collection year 2024</a:t>
            </a:r>
          </a:p>
        </p:txBody>
      </p:sp>
    </p:spTree>
    <p:extLst>
      <p:ext uri="{BB962C8B-B14F-4D97-AF65-F5344CB8AC3E}">
        <p14:creationId xmlns:p14="http://schemas.microsoft.com/office/powerpoint/2010/main" val="8025710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93720" y="149949"/>
            <a:ext cx="10419907" cy="934360"/>
          </a:xfrm>
        </p:spPr>
        <p:txBody>
          <a:bodyPr/>
          <a:lstStyle/>
          <a:p>
            <a:r>
              <a:rPr lang="en-GB" sz="2300" dirty="0">
                <a:latin typeface="Aptos Black" panose="020B0004020202020204" pitchFamily="34" charset="0"/>
              </a:rPr>
              <a:t>Atlas of MS estimates that </a:t>
            </a:r>
            <a:r>
              <a:rPr lang="en-GB" sz="2300" dirty="0">
                <a:solidFill>
                  <a:schemeClr val="bg2"/>
                </a:solidFill>
                <a:latin typeface="Aptos Black" panose="020B0004020202020204" pitchFamily="34" charset="0"/>
              </a:rPr>
              <a:t>3.1 million people </a:t>
            </a:r>
            <a:r>
              <a:rPr lang="en-GB" sz="2300" dirty="0">
                <a:latin typeface="Aptos Black" panose="020B0004020202020204" pitchFamily="34" charset="0"/>
              </a:rPr>
              <a:t>are living with MS worldwide, up from an estimated 2.8 million in 2020 and 1.8 million in 2013. </a:t>
            </a:r>
            <a:br>
              <a:rPr lang="x-none" sz="2300" dirty="0">
                <a:latin typeface="Aptos Black" panose="020B0004020202020204" pitchFamily="34" charset="0"/>
              </a:rPr>
            </a:br>
            <a:endParaRPr lang="x-none" sz="2300" dirty="0">
              <a:latin typeface="Aptos Black" panose="020B0004020202020204" pitchFamily="34" charset="0"/>
            </a:endParaRPr>
          </a:p>
        </p:txBody>
      </p:sp>
      <p:sp>
        <p:nvSpPr>
          <p:cNvPr id="4" name="Slide Number Placeholder 3"/>
          <p:cNvSpPr>
            <a:spLocks noGrp="1"/>
          </p:cNvSpPr>
          <p:nvPr>
            <p:ph type="sldNum" sz="quarter" idx="14"/>
          </p:nvPr>
        </p:nvSpPr>
        <p:spPr/>
        <p:txBody>
          <a:bodyPr/>
          <a:lstStyle/>
          <a:p>
            <a:pPr algn="r" rtl="0"/>
            <a:fld id="{BF1BE775-52C4-47DD-8B77-01942D5F46D5}" type="slidenum">
              <a:rPr/>
              <a:pPr algn="r" rtl="0"/>
              <a:t>1</a:t>
            </a:fld>
            <a:endParaRPr lang="x-none"/>
          </a:p>
        </p:txBody>
      </p:sp>
      <p:sp>
        <p:nvSpPr>
          <p:cNvPr id="5" name="Footer Placeholder 4"/>
          <p:cNvSpPr>
            <a:spLocks noGrp="1"/>
          </p:cNvSpPr>
          <p:nvPr>
            <p:ph type="ftr" sz="quarter" idx="13"/>
          </p:nvPr>
        </p:nvSpPr>
        <p:spPr>
          <a:xfrm>
            <a:off x="2195162" y="6461698"/>
            <a:ext cx="9649071" cy="393596"/>
          </a:xfrm>
        </p:spPr>
        <p:txBody>
          <a:bodyPr/>
          <a:lstStyle/>
          <a:p>
            <a:r>
              <a:rPr lang="en-GB" dirty="0"/>
              <a:t>The Atlas of MS is a collaboration between the MS International Federation, its members and the wider MS community</a:t>
            </a:r>
          </a:p>
        </p:txBody>
      </p:sp>
      <p:grpSp>
        <p:nvGrpSpPr>
          <p:cNvPr id="16" name="Group 15">
            <a:extLst>
              <a:ext uri="{FF2B5EF4-FFF2-40B4-BE49-F238E27FC236}">
                <a16:creationId xmlns:a16="http://schemas.microsoft.com/office/drawing/2014/main" id="{0D263517-5EFF-4155-98F0-C38D068864F1}"/>
              </a:ext>
            </a:extLst>
          </p:cNvPr>
          <p:cNvGrpSpPr/>
          <p:nvPr/>
        </p:nvGrpSpPr>
        <p:grpSpPr>
          <a:xfrm>
            <a:off x="701851" y="1091671"/>
            <a:ext cx="5394149" cy="4243143"/>
            <a:chOff x="2571075" y="2109075"/>
            <a:chExt cx="3922768" cy="3244032"/>
          </a:xfrm>
        </p:grpSpPr>
        <p:pic>
          <p:nvPicPr>
            <p:cNvPr id="17" name="Picture 16">
              <a:extLst>
                <a:ext uri="{FF2B5EF4-FFF2-40B4-BE49-F238E27FC236}">
                  <a16:creationId xmlns:a16="http://schemas.microsoft.com/office/drawing/2014/main" id="{24B68B41-0F7D-4EC6-996F-2637BCCABE86}"/>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853912" y="2109075"/>
              <a:ext cx="3242087" cy="3244032"/>
            </a:xfrm>
            <a:prstGeom prst="rect">
              <a:avLst/>
            </a:prstGeom>
          </p:spPr>
        </p:pic>
        <p:graphicFrame>
          <p:nvGraphicFramePr>
            <p:cNvPr id="18" name="Chart 17">
              <a:extLst>
                <a:ext uri="{FF2B5EF4-FFF2-40B4-BE49-F238E27FC236}">
                  <a16:creationId xmlns:a16="http://schemas.microsoft.com/office/drawing/2014/main" id="{21394980-E0D1-47A1-B1B3-44330BA38C87}"/>
                </a:ext>
              </a:extLst>
            </p:cNvPr>
            <p:cNvGraphicFramePr/>
            <p:nvPr>
              <p:extLst>
                <p:ext uri="{D42A27DB-BD31-4B8C-83A1-F6EECF244321}">
                  <p14:modId xmlns:p14="http://schemas.microsoft.com/office/powerpoint/2010/main" val="2909065192"/>
                </p:ext>
              </p:extLst>
            </p:nvPr>
          </p:nvGraphicFramePr>
          <p:xfrm>
            <a:off x="2571075" y="2185346"/>
            <a:ext cx="3922768" cy="2410420"/>
          </p:xfrm>
          <a:graphic>
            <a:graphicData uri="http://schemas.openxmlformats.org/drawingml/2006/chart">
              <c:chart xmlns:c="http://schemas.openxmlformats.org/drawingml/2006/chart" xmlns:r="http://schemas.openxmlformats.org/officeDocument/2006/relationships" r:id="rId4"/>
            </a:graphicData>
          </a:graphic>
        </p:graphicFrame>
        <p:sp>
          <p:nvSpPr>
            <p:cNvPr id="19" name="Shape 18">
              <a:extLst>
                <a:ext uri="{FF2B5EF4-FFF2-40B4-BE49-F238E27FC236}">
                  <a16:creationId xmlns:a16="http://schemas.microsoft.com/office/drawing/2014/main" id="{477574D8-6A8F-4CC0-8CFC-2676CAF34D58}"/>
                </a:ext>
              </a:extLst>
            </p:cNvPr>
            <p:cNvSpPr/>
            <p:nvPr/>
          </p:nvSpPr>
          <p:spPr>
            <a:xfrm>
              <a:off x="3437834" y="2213473"/>
              <a:ext cx="1685079" cy="1016711"/>
            </a:xfrm>
            <a:prstGeom prst="swooshArrow">
              <a:avLst>
                <a:gd name="adj1" fmla="val 25000"/>
                <a:gd name="adj2" fmla="val 38321"/>
              </a:avLst>
            </a:prstGeom>
            <a:solidFill>
              <a:schemeClr val="bg1"/>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p>
          </p:txBody>
        </p:sp>
      </p:grpSp>
      <p:pic>
        <p:nvPicPr>
          <p:cNvPr id="20" name="Picture 19">
            <a:extLst>
              <a:ext uri="{FF2B5EF4-FFF2-40B4-BE49-F238E27FC236}">
                <a16:creationId xmlns:a16="http://schemas.microsoft.com/office/drawing/2014/main" id="{1384BD6B-F46C-4E8F-A959-4966066C57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19697" y="1422408"/>
            <a:ext cx="4473605" cy="1956608"/>
          </a:xfrm>
          <a:prstGeom prst="rect">
            <a:avLst/>
          </a:prstGeom>
        </p:spPr>
      </p:pic>
      <p:sp>
        <p:nvSpPr>
          <p:cNvPr id="21" name="TextBox 20">
            <a:extLst>
              <a:ext uri="{FF2B5EF4-FFF2-40B4-BE49-F238E27FC236}">
                <a16:creationId xmlns:a16="http://schemas.microsoft.com/office/drawing/2014/main" id="{837BA4ED-7878-4E41-B97A-9EC74BCA9892}"/>
              </a:ext>
            </a:extLst>
          </p:cNvPr>
          <p:cNvSpPr txBox="1"/>
          <p:nvPr/>
        </p:nvSpPr>
        <p:spPr>
          <a:xfrm>
            <a:off x="1803731" y="2902930"/>
            <a:ext cx="986121" cy="1169551"/>
          </a:xfrm>
          <a:prstGeom prst="rect">
            <a:avLst/>
          </a:prstGeom>
          <a:noFill/>
        </p:spPr>
        <p:txBody>
          <a:bodyPr wrap="square" rtlCol="0">
            <a:spAutoFit/>
          </a:bodyPr>
          <a:lstStyle/>
          <a:p>
            <a:pPr algn="ctr" rtl="0"/>
            <a:r>
              <a:rPr lang="en-GB" b="1" i="0" u="none" baseline="0" dirty="0">
                <a:solidFill>
                  <a:schemeClr val="bg2"/>
                </a:solidFill>
                <a:latin typeface="Aptos Black" panose="020B0004020202020204" pitchFamily="34" charset="0"/>
              </a:rPr>
              <a:t>2013</a:t>
            </a:r>
          </a:p>
          <a:p>
            <a:pPr algn="ctr" rtl="0"/>
            <a:r>
              <a:rPr lang="en-GB" sz="3600" b="1" dirty="0">
                <a:solidFill>
                  <a:srgbClr val="002060"/>
                </a:solidFill>
                <a:latin typeface="Aptos Black" panose="020B0004020202020204" pitchFamily="34" charset="0"/>
              </a:rPr>
              <a:t>1.8</a:t>
            </a:r>
            <a:r>
              <a:rPr lang="en-GB" sz="1600" b="1" dirty="0">
                <a:solidFill>
                  <a:srgbClr val="002060"/>
                </a:solidFill>
                <a:latin typeface="Aptos" panose="020B0004020202020204" pitchFamily="34" charset="0"/>
              </a:rPr>
              <a:t>million</a:t>
            </a:r>
          </a:p>
        </p:txBody>
      </p:sp>
      <p:sp>
        <p:nvSpPr>
          <p:cNvPr id="22" name="TextBox 21">
            <a:extLst>
              <a:ext uri="{FF2B5EF4-FFF2-40B4-BE49-F238E27FC236}">
                <a16:creationId xmlns:a16="http://schemas.microsoft.com/office/drawing/2014/main" id="{12DFFCB6-B5F3-4967-94D2-F3E3CE19003F}"/>
              </a:ext>
            </a:extLst>
          </p:cNvPr>
          <p:cNvSpPr txBox="1"/>
          <p:nvPr/>
        </p:nvSpPr>
        <p:spPr>
          <a:xfrm>
            <a:off x="2820477" y="2218555"/>
            <a:ext cx="986121" cy="1200329"/>
          </a:xfrm>
          <a:prstGeom prst="rect">
            <a:avLst/>
          </a:prstGeom>
          <a:noFill/>
        </p:spPr>
        <p:txBody>
          <a:bodyPr wrap="square" rtlCol="0">
            <a:spAutoFit/>
          </a:bodyPr>
          <a:lstStyle/>
          <a:p>
            <a:pPr algn="ctr" rtl="0"/>
            <a:r>
              <a:rPr lang="en-GB" b="1" i="0" u="none" baseline="0" dirty="0">
                <a:solidFill>
                  <a:schemeClr val="bg2"/>
                </a:solidFill>
                <a:latin typeface="Aptos Black" panose="020B0004020202020204" pitchFamily="34" charset="0"/>
              </a:rPr>
              <a:t>2020</a:t>
            </a:r>
          </a:p>
          <a:p>
            <a:pPr algn="ctr" rtl="0"/>
            <a:r>
              <a:rPr lang="en-GB" sz="3600" b="1" dirty="0">
                <a:solidFill>
                  <a:srgbClr val="002060"/>
                </a:solidFill>
                <a:latin typeface="Aptos Black" panose="020B0004020202020204" pitchFamily="34" charset="0"/>
              </a:rPr>
              <a:t>2.8</a:t>
            </a:r>
            <a:r>
              <a:rPr lang="en-GB" sz="2400" b="1" dirty="0">
                <a:solidFill>
                  <a:srgbClr val="002060"/>
                </a:solidFill>
                <a:latin typeface="Aptos Black" panose="020B0004020202020204" pitchFamily="34" charset="0"/>
              </a:rPr>
              <a:t> </a:t>
            </a:r>
          </a:p>
          <a:p>
            <a:pPr algn="ctr" rtl="0"/>
            <a:r>
              <a:rPr lang="en-GB" sz="1600" b="1" dirty="0">
                <a:solidFill>
                  <a:srgbClr val="002060"/>
                </a:solidFill>
                <a:latin typeface="Aptos" panose="020B0004020202020204" pitchFamily="34" charset="0"/>
              </a:rPr>
              <a:t>million</a:t>
            </a:r>
          </a:p>
        </p:txBody>
      </p:sp>
      <p:sp>
        <p:nvSpPr>
          <p:cNvPr id="3" name="TextBox 2">
            <a:extLst>
              <a:ext uri="{FF2B5EF4-FFF2-40B4-BE49-F238E27FC236}">
                <a16:creationId xmlns:a16="http://schemas.microsoft.com/office/drawing/2014/main" id="{7A5C1DFA-3D43-0ACC-117C-2B5BBAD88B83}"/>
              </a:ext>
            </a:extLst>
          </p:cNvPr>
          <p:cNvSpPr txBox="1"/>
          <p:nvPr/>
        </p:nvSpPr>
        <p:spPr>
          <a:xfrm>
            <a:off x="3831565" y="2037702"/>
            <a:ext cx="986121" cy="1200329"/>
          </a:xfrm>
          <a:prstGeom prst="rect">
            <a:avLst/>
          </a:prstGeom>
          <a:noFill/>
        </p:spPr>
        <p:txBody>
          <a:bodyPr wrap="square" rtlCol="0">
            <a:spAutoFit/>
          </a:bodyPr>
          <a:lstStyle/>
          <a:p>
            <a:pPr algn="ctr" rtl="0"/>
            <a:r>
              <a:rPr lang="en-GB" b="1" i="0" u="none" baseline="0" dirty="0">
                <a:solidFill>
                  <a:schemeClr val="bg2"/>
                </a:solidFill>
                <a:latin typeface="Aptos Black" panose="020B0004020202020204" pitchFamily="34" charset="0"/>
              </a:rPr>
              <a:t>2024</a:t>
            </a:r>
          </a:p>
          <a:p>
            <a:pPr algn="ctr" rtl="0"/>
            <a:r>
              <a:rPr lang="en-GB" sz="3600" b="1" dirty="0">
                <a:solidFill>
                  <a:srgbClr val="002060"/>
                </a:solidFill>
                <a:latin typeface="Aptos Black" panose="020B0004020202020204" pitchFamily="34" charset="0"/>
              </a:rPr>
              <a:t>3.1</a:t>
            </a:r>
            <a:r>
              <a:rPr lang="en-GB" sz="2400" b="1" dirty="0">
                <a:solidFill>
                  <a:srgbClr val="002060"/>
                </a:solidFill>
                <a:latin typeface="Aptos Black" panose="020B0004020202020204" pitchFamily="34" charset="0"/>
              </a:rPr>
              <a:t> </a:t>
            </a:r>
          </a:p>
          <a:p>
            <a:pPr algn="ctr" rtl="0"/>
            <a:r>
              <a:rPr lang="en-GB" sz="1600" b="1" dirty="0">
                <a:solidFill>
                  <a:srgbClr val="002060"/>
                </a:solidFill>
                <a:latin typeface="Aptos" panose="020B0004020202020204" pitchFamily="34" charset="0"/>
              </a:rPr>
              <a:t>million</a:t>
            </a:r>
          </a:p>
        </p:txBody>
      </p:sp>
      <p:sp>
        <p:nvSpPr>
          <p:cNvPr id="7" name="TextBox 6">
            <a:extLst>
              <a:ext uri="{FF2B5EF4-FFF2-40B4-BE49-F238E27FC236}">
                <a16:creationId xmlns:a16="http://schemas.microsoft.com/office/drawing/2014/main" id="{AD825584-A336-B3F2-10A5-5D0149C4C06B}"/>
              </a:ext>
            </a:extLst>
          </p:cNvPr>
          <p:cNvSpPr txBox="1"/>
          <p:nvPr/>
        </p:nvSpPr>
        <p:spPr>
          <a:xfrm>
            <a:off x="1930865" y="4248296"/>
            <a:ext cx="2786610" cy="558102"/>
          </a:xfrm>
          <a:prstGeom prst="rect">
            <a:avLst/>
          </a:prstGeom>
          <a:solidFill>
            <a:schemeClr val="bg1"/>
          </a:solidFill>
        </p:spPr>
        <p:txBody>
          <a:bodyPr wrap="square" rtlCol="0">
            <a:spAutoFit/>
          </a:bodyPr>
          <a:lstStyle/>
          <a:p>
            <a:pPr algn="ctr">
              <a:lnSpc>
                <a:spcPts val="1200"/>
              </a:lnSpc>
            </a:pPr>
            <a:r>
              <a:rPr lang="en-GB" sz="1400" b="1" dirty="0">
                <a:solidFill>
                  <a:schemeClr val="bg2"/>
                </a:solidFill>
                <a:latin typeface="Aptos" panose="020B0004020202020204" pitchFamily="34" charset="0"/>
              </a:rPr>
              <a:t>Atlas data collection year</a:t>
            </a:r>
          </a:p>
          <a:p>
            <a:pPr algn="ctr">
              <a:lnSpc>
                <a:spcPts val="1200"/>
              </a:lnSpc>
            </a:pPr>
            <a:r>
              <a:rPr lang="en-GB" sz="1200" b="1" dirty="0">
                <a:solidFill>
                  <a:srgbClr val="002060"/>
                </a:solidFill>
                <a:latin typeface="Aptos" panose="020B0004020202020204" pitchFamily="34" charset="0"/>
              </a:rPr>
              <a:t>Note: 2013 estimate recalculated using current Atlas methodology</a:t>
            </a:r>
          </a:p>
        </p:txBody>
      </p:sp>
      <p:sp>
        <p:nvSpPr>
          <p:cNvPr id="10" name="TextBox 9">
            <a:extLst>
              <a:ext uri="{FF2B5EF4-FFF2-40B4-BE49-F238E27FC236}">
                <a16:creationId xmlns:a16="http://schemas.microsoft.com/office/drawing/2014/main" id="{C1926D5E-5358-3474-70F3-F5EFCF79A176}"/>
              </a:ext>
            </a:extLst>
          </p:cNvPr>
          <p:cNvSpPr txBox="1"/>
          <p:nvPr/>
        </p:nvSpPr>
        <p:spPr>
          <a:xfrm>
            <a:off x="816277" y="5432595"/>
            <a:ext cx="5007151" cy="892552"/>
          </a:xfrm>
          <a:prstGeom prst="rect">
            <a:avLst/>
          </a:prstGeom>
          <a:noFill/>
        </p:spPr>
        <p:txBody>
          <a:bodyPr wrap="square">
            <a:spAutoFit/>
          </a:bodyPr>
          <a:lstStyle/>
          <a:p>
            <a:pPr marL="285750" indent="-285750" fontAlgn="t">
              <a:buFont typeface="Arial" panose="020B0604020202020204" pitchFamily="34" charset="0"/>
              <a:buChar char="•"/>
            </a:pPr>
            <a:r>
              <a:rPr lang="en-GB" sz="1300" b="1" i="0" dirty="0">
                <a:solidFill>
                  <a:schemeClr val="accent1"/>
                </a:solidFill>
                <a:effectLst/>
                <a:latin typeface="Aptos" panose="020B0004020202020204" pitchFamily="34" charset="0"/>
              </a:rPr>
              <a:t>Increasing prevalence </a:t>
            </a:r>
            <a:r>
              <a:rPr lang="en-GB" sz="1300" b="1" dirty="0">
                <a:solidFill>
                  <a:schemeClr val="accent1"/>
                </a:solidFill>
                <a:latin typeface="Aptos" panose="020B0004020202020204" pitchFamily="34" charset="0"/>
              </a:rPr>
              <a:t>likely reflects better diagnosis, people with MS living longer, improved data systems, growing awareness, and population growth. However, the available do not tell us whether the risk of MS is increasing.</a:t>
            </a:r>
            <a:endParaRPr lang="en-GB" sz="1300" b="1" i="0" dirty="0">
              <a:solidFill>
                <a:schemeClr val="accent1"/>
              </a:solidFill>
              <a:effectLst/>
              <a:latin typeface="Aptos" panose="020B0004020202020204" pitchFamily="34" charset="0"/>
            </a:endParaRPr>
          </a:p>
        </p:txBody>
      </p:sp>
      <p:pic>
        <p:nvPicPr>
          <p:cNvPr id="8" name="Picture 7">
            <a:extLst>
              <a:ext uri="{FF2B5EF4-FFF2-40B4-BE49-F238E27FC236}">
                <a16:creationId xmlns:a16="http://schemas.microsoft.com/office/drawing/2014/main" id="{FE08C412-6507-17D4-C592-30893F09D5E0}"/>
              </a:ext>
            </a:extLst>
          </p:cNvPr>
          <p:cNvPicPr>
            <a:picLocks noChangeAspect="1"/>
          </p:cNvPicPr>
          <p:nvPr/>
        </p:nvPicPr>
        <p:blipFill>
          <a:blip r:embed="rId6"/>
          <a:stretch>
            <a:fillRect/>
          </a:stretch>
        </p:blipFill>
        <p:spPr>
          <a:xfrm>
            <a:off x="6083204" y="3583172"/>
            <a:ext cx="4661871" cy="2041843"/>
          </a:xfrm>
          <a:prstGeom prst="rect">
            <a:avLst/>
          </a:prstGeom>
        </p:spPr>
      </p:pic>
      <p:pic>
        <p:nvPicPr>
          <p:cNvPr id="14" name="Picture 13">
            <a:extLst>
              <a:ext uri="{FF2B5EF4-FFF2-40B4-BE49-F238E27FC236}">
                <a16:creationId xmlns:a16="http://schemas.microsoft.com/office/drawing/2014/main" id="{4496D263-1FD9-05A9-AADC-AE05026249BC}"/>
              </a:ext>
            </a:extLst>
          </p:cNvPr>
          <p:cNvPicPr>
            <a:picLocks noChangeAspect="1"/>
          </p:cNvPicPr>
          <p:nvPr/>
        </p:nvPicPr>
        <p:blipFill>
          <a:blip r:embed="rId7"/>
          <a:stretch>
            <a:fillRect/>
          </a:stretch>
        </p:blipFill>
        <p:spPr>
          <a:xfrm>
            <a:off x="10751489" y="3983440"/>
            <a:ext cx="1359784" cy="1359784"/>
          </a:xfrm>
          <a:prstGeom prst="rect">
            <a:avLst/>
          </a:prstGeom>
        </p:spPr>
      </p:pic>
      <p:sp>
        <p:nvSpPr>
          <p:cNvPr id="23" name="TextBox 22">
            <a:extLst>
              <a:ext uri="{FF2B5EF4-FFF2-40B4-BE49-F238E27FC236}">
                <a16:creationId xmlns:a16="http://schemas.microsoft.com/office/drawing/2014/main" id="{167DD5A1-1C84-7562-CA6C-78E83CCC7760}"/>
              </a:ext>
            </a:extLst>
          </p:cNvPr>
          <p:cNvSpPr txBox="1"/>
          <p:nvPr/>
        </p:nvSpPr>
        <p:spPr>
          <a:xfrm>
            <a:off x="6463963" y="5699589"/>
            <a:ext cx="6097772" cy="307777"/>
          </a:xfrm>
          <a:prstGeom prst="rect">
            <a:avLst/>
          </a:prstGeom>
          <a:noFill/>
        </p:spPr>
        <p:txBody>
          <a:bodyPr wrap="square">
            <a:spAutoFit/>
          </a:bodyPr>
          <a:lstStyle/>
          <a:p>
            <a:r>
              <a:rPr lang="en-GB" sz="1400" i="0" u="none" strike="noStrike" dirty="0">
                <a:solidFill>
                  <a:schemeClr val="accent1"/>
                </a:solidFill>
                <a:effectLst/>
                <a:latin typeface="Aptos" panose="020B0004020202020204" pitchFamily="34" charset="0"/>
                <a:hlinkClick r:id="rId8">
                  <a:extLst>
                    <a:ext uri="{A12FA001-AC4F-418D-AE19-62706E023703}">
                      <ahyp:hlinkClr xmlns:ahyp="http://schemas.microsoft.com/office/drawing/2018/hyperlinkcolor" val="tx"/>
                    </a:ext>
                  </a:extLst>
                </a:hlinkClick>
              </a:rPr>
              <a:t>https://doi.org/10.1177/13524585261479954</a:t>
            </a:r>
            <a:endParaRPr lang="en-GB" sz="1400" dirty="0">
              <a:solidFill>
                <a:schemeClr val="accent1"/>
              </a:solidFill>
              <a:latin typeface="Aptos" panose="020B0004020202020204" pitchFamily="34" charset="0"/>
            </a:endParaRPr>
          </a:p>
        </p:txBody>
      </p:sp>
    </p:spTree>
    <p:extLst>
      <p:ext uri="{BB962C8B-B14F-4D97-AF65-F5344CB8AC3E}">
        <p14:creationId xmlns:p14="http://schemas.microsoft.com/office/powerpoint/2010/main" val="40837537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5F429F2-2DAE-E5A8-DDA6-5F3E9C3112A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DFDE5A3-CE6B-9296-7525-010BD31D0170}"/>
              </a:ext>
            </a:extLst>
          </p:cNvPr>
          <p:cNvSpPr>
            <a:spLocks noGrp="1"/>
          </p:cNvSpPr>
          <p:nvPr>
            <p:ph type="sldNum" sz="quarter" idx="14"/>
          </p:nvPr>
        </p:nvSpPr>
        <p:spPr/>
        <p:txBody>
          <a:bodyPr/>
          <a:lstStyle/>
          <a:p>
            <a:pPr algn="r" rtl="0"/>
            <a:fld id="{BF1BE775-52C4-47DD-8B77-01942D5F46D5}" type="slidenum">
              <a:rPr/>
              <a:pPr algn="r" rtl="0"/>
              <a:t>2</a:t>
            </a:fld>
            <a:endParaRPr lang="x-none"/>
          </a:p>
        </p:txBody>
      </p:sp>
      <p:pic>
        <p:nvPicPr>
          <p:cNvPr id="3" name="Picture 2">
            <a:extLst>
              <a:ext uri="{FF2B5EF4-FFF2-40B4-BE49-F238E27FC236}">
                <a16:creationId xmlns:a16="http://schemas.microsoft.com/office/drawing/2014/main" id="{510A5A57-9029-1271-CC1A-8C9A2EBECCD3}"/>
              </a:ext>
            </a:extLst>
          </p:cNvPr>
          <p:cNvPicPr>
            <a:picLocks noChangeAspect="1"/>
          </p:cNvPicPr>
          <p:nvPr/>
        </p:nvPicPr>
        <p:blipFill>
          <a:blip r:embed="rId3"/>
          <a:stretch>
            <a:fillRect/>
          </a:stretch>
        </p:blipFill>
        <p:spPr>
          <a:xfrm>
            <a:off x="-47511" y="103157"/>
            <a:ext cx="12239511" cy="2656322"/>
          </a:xfrm>
          <a:prstGeom prst="rect">
            <a:avLst/>
          </a:prstGeom>
        </p:spPr>
      </p:pic>
      <p:pic>
        <p:nvPicPr>
          <p:cNvPr id="6" name="Picture 5">
            <a:extLst>
              <a:ext uri="{FF2B5EF4-FFF2-40B4-BE49-F238E27FC236}">
                <a16:creationId xmlns:a16="http://schemas.microsoft.com/office/drawing/2014/main" id="{B567E96B-9E4E-112D-B270-BE571163BB51}"/>
              </a:ext>
            </a:extLst>
          </p:cNvPr>
          <p:cNvPicPr>
            <a:picLocks noChangeAspect="1"/>
          </p:cNvPicPr>
          <p:nvPr/>
        </p:nvPicPr>
        <p:blipFill>
          <a:blip r:embed="rId4"/>
          <a:stretch>
            <a:fillRect/>
          </a:stretch>
        </p:blipFill>
        <p:spPr>
          <a:xfrm>
            <a:off x="818384" y="3429000"/>
            <a:ext cx="2008309" cy="2008309"/>
          </a:xfrm>
          <a:prstGeom prst="rect">
            <a:avLst/>
          </a:prstGeom>
        </p:spPr>
      </p:pic>
      <p:pic>
        <p:nvPicPr>
          <p:cNvPr id="8" name="Picture 7">
            <a:extLst>
              <a:ext uri="{FF2B5EF4-FFF2-40B4-BE49-F238E27FC236}">
                <a16:creationId xmlns:a16="http://schemas.microsoft.com/office/drawing/2014/main" id="{AB2D3D58-0FFC-6657-3D16-9866D74D75CC}"/>
              </a:ext>
            </a:extLst>
          </p:cNvPr>
          <p:cNvPicPr>
            <a:picLocks noChangeAspect="1"/>
          </p:cNvPicPr>
          <p:nvPr/>
        </p:nvPicPr>
        <p:blipFill>
          <a:blip r:embed="rId5"/>
          <a:stretch>
            <a:fillRect/>
          </a:stretch>
        </p:blipFill>
        <p:spPr>
          <a:xfrm>
            <a:off x="3464352" y="2980508"/>
            <a:ext cx="8523950" cy="3733387"/>
          </a:xfrm>
          <a:prstGeom prst="rect">
            <a:avLst/>
          </a:prstGeom>
        </p:spPr>
      </p:pic>
      <p:sp>
        <p:nvSpPr>
          <p:cNvPr id="12" name="TextBox 11">
            <a:extLst>
              <a:ext uri="{FF2B5EF4-FFF2-40B4-BE49-F238E27FC236}">
                <a16:creationId xmlns:a16="http://schemas.microsoft.com/office/drawing/2014/main" id="{28163406-1444-97FE-8BCA-B3AFE7029C8C}"/>
              </a:ext>
            </a:extLst>
          </p:cNvPr>
          <p:cNvSpPr txBox="1"/>
          <p:nvPr/>
        </p:nvSpPr>
        <p:spPr>
          <a:xfrm>
            <a:off x="256272" y="5448320"/>
            <a:ext cx="4209403" cy="338554"/>
          </a:xfrm>
          <a:prstGeom prst="rect">
            <a:avLst/>
          </a:prstGeom>
          <a:noFill/>
        </p:spPr>
        <p:txBody>
          <a:bodyPr wrap="square">
            <a:spAutoFit/>
          </a:bodyPr>
          <a:lstStyle/>
          <a:p>
            <a:r>
              <a:rPr lang="en-GB" sz="1600" b="1" i="0" u="none" strike="noStrike" dirty="0">
                <a:solidFill>
                  <a:schemeClr val="accent1"/>
                </a:solidFill>
                <a:effectLst/>
                <a:latin typeface="+mn-lt"/>
                <a:hlinkClick r:id="rId6">
                  <a:extLst>
                    <a:ext uri="{A12FA001-AC4F-418D-AE19-62706E023703}">
                      <ahyp:hlinkClr xmlns:ahyp="http://schemas.microsoft.com/office/drawing/2018/hyperlinkcolor" val="tx"/>
                    </a:ext>
                  </a:extLst>
                </a:hlinkClick>
              </a:rPr>
              <a:t>DOI: </a:t>
            </a:r>
            <a:r>
              <a:rPr lang="en-GB" sz="1600" b="0" i="0" u="none" strike="noStrike" dirty="0">
                <a:solidFill>
                  <a:schemeClr val="accent1"/>
                </a:solidFill>
                <a:effectLst/>
                <a:latin typeface="+mn-lt"/>
                <a:hlinkClick r:id="rId6">
                  <a:extLst>
                    <a:ext uri="{A12FA001-AC4F-418D-AE19-62706E023703}">
                      <ahyp:hlinkClr xmlns:ahyp="http://schemas.microsoft.com/office/drawing/2018/hyperlinkcolor" val="tx"/>
                    </a:ext>
                  </a:extLst>
                </a:hlinkClick>
              </a:rPr>
              <a:t>10.1177/13524585261479954</a:t>
            </a:r>
            <a:endParaRPr lang="en-GB" sz="1600" dirty="0">
              <a:solidFill>
                <a:schemeClr val="accent1"/>
              </a:solidFill>
            </a:endParaRPr>
          </a:p>
        </p:txBody>
      </p:sp>
      <p:pic>
        <p:nvPicPr>
          <p:cNvPr id="15" name="Picture 14">
            <a:extLst>
              <a:ext uri="{FF2B5EF4-FFF2-40B4-BE49-F238E27FC236}">
                <a16:creationId xmlns:a16="http://schemas.microsoft.com/office/drawing/2014/main" id="{3D12BD0D-AC39-86AD-712A-8946716B0E66}"/>
              </a:ext>
            </a:extLst>
          </p:cNvPr>
          <p:cNvPicPr>
            <a:picLocks noChangeAspect="1"/>
          </p:cNvPicPr>
          <p:nvPr/>
        </p:nvPicPr>
        <p:blipFill>
          <a:blip r:embed="rId7"/>
          <a:stretch>
            <a:fillRect/>
          </a:stretch>
        </p:blipFill>
        <p:spPr>
          <a:xfrm>
            <a:off x="583725" y="5800160"/>
            <a:ext cx="2477625" cy="954683"/>
          </a:xfrm>
          <a:prstGeom prst="rect">
            <a:avLst/>
          </a:prstGeom>
        </p:spPr>
      </p:pic>
    </p:spTree>
    <p:extLst>
      <p:ext uri="{BB962C8B-B14F-4D97-AF65-F5344CB8AC3E}">
        <p14:creationId xmlns:p14="http://schemas.microsoft.com/office/powerpoint/2010/main" val="24020997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DECBF6D2-71A5-A4F7-74ED-3D9C4F8EEB56}"/>
              </a:ext>
            </a:extLst>
          </p:cNvPr>
          <p:cNvSpPr txBox="1"/>
          <p:nvPr/>
        </p:nvSpPr>
        <p:spPr>
          <a:xfrm>
            <a:off x="2828259" y="946298"/>
            <a:ext cx="4774019" cy="523220"/>
          </a:xfrm>
          <a:prstGeom prst="rect">
            <a:avLst/>
          </a:prstGeom>
          <a:noFill/>
        </p:spPr>
        <p:txBody>
          <a:bodyPr wrap="square" rtlCol="0">
            <a:spAutoFit/>
          </a:bodyPr>
          <a:lstStyle/>
          <a:p>
            <a:r>
              <a:rPr lang="en-GB" sz="2800" b="1" dirty="0">
                <a:solidFill>
                  <a:srgbClr val="002060"/>
                </a:solidFill>
                <a:latin typeface="Aptos Black" panose="020B0004020202020204" pitchFamily="34" charset="0"/>
              </a:rPr>
              <a:t>Around the world there are</a:t>
            </a:r>
          </a:p>
        </p:txBody>
      </p:sp>
      <p:sp>
        <p:nvSpPr>
          <p:cNvPr id="11" name="TextBox 10">
            <a:extLst>
              <a:ext uri="{FF2B5EF4-FFF2-40B4-BE49-F238E27FC236}">
                <a16:creationId xmlns:a16="http://schemas.microsoft.com/office/drawing/2014/main" id="{9F7CFE00-7914-DAED-5D7A-B66870A2AFE3}"/>
              </a:ext>
            </a:extLst>
          </p:cNvPr>
          <p:cNvSpPr txBox="1"/>
          <p:nvPr/>
        </p:nvSpPr>
        <p:spPr>
          <a:xfrm>
            <a:off x="3870249" y="1199500"/>
            <a:ext cx="2690038" cy="1323439"/>
          </a:xfrm>
          <a:prstGeom prst="rect">
            <a:avLst/>
          </a:prstGeom>
          <a:noFill/>
        </p:spPr>
        <p:txBody>
          <a:bodyPr wrap="square" rtlCol="0">
            <a:spAutoFit/>
          </a:bodyPr>
          <a:lstStyle/>
          <a:p>
            <a:r>
              <a:rPr lang="en-GB" sz="8000" dirty="0">
                <a:solidFill>
                  <a:srgbClr val="D94E04"/>
                </a:solidFill>
                <a:latin typeface="Aptos Black" panose="020B0004020202020204" pitchFamily="34" charset="0"/>
              </a:rPr>
              <a:t>3.1m</a:t>
            </a:r>
          </a:p>
        </p:txBody>
      </p:sp>
      <p:sp>
        <p:nvSpPr>
          <p:cNvPr id="12" name="TextBox 11">
            <a:extLst>
              <a:ext uri="{FF2B5EF4-FFF2-40B4-BE49-F238E27FC236}">
                <a16:creationId xmlns:a16="http://schemas.microsoft.com/office/drawing/2014/main" id="{7E332ABB-17A9-B8EF-CE1B-84B9D41C37E6}"/>
              </a:ext>
            </a:extLst>
          </p:cNvPr>
          <p:cNvSpPr txBox="1"/>
          <p:nvPr/>
        </p:nvSpPr>
        <p:spPr>
          <a:xfrm>
            <a:off x="3870249" y="2263299"/>
            <a:ext cx="3049775" cy="461665"/>
          </a:xfrm>
          <a:prstGeom prst="rect">
            <a:avLst/>
          </a:prstGeom>
          <a:noFill/>
        </p:spPr>
        <p:txBody>
          <a:bodyPr wrap="square" rtlCol="0">
            <a:spAutoFit/>
          </a:bodyPr>
          <a:lstStyle/>
          <a:p>
            <a:r>
              <a:rPr lang="en-GB" sz="2400" dirty="0">
                <a:solidFill>
                  <a:srgbClr val="002060"/>
                </a:solidFill>
                <a:latin typeface="Aptos Black" panose="020B0004020202020204" pitchFamily="34" charset="0"/>
              </a:rPr>
              <a:t>PEOPLE</a:t>
            </a:r>
            <a:r>
              <a:rPr lang="en-GB" sz="2400" dirty="0">
                <a:solidFill>
                  <a:srgbClr val="D94E04"/>
                </a:solidFill>
                <a:latin typeface="Aptos Black" panose="020B0004020202020204" pitchFamily="34" charset="0"/>
              </a:rPr>
              <a:t> WITH MS</a:t>
            </a:r>
          </a:p>
        </p:txBody>
      </p:sp>
    </p:spTree>
    <p:extLst>
      <p:ext uri="{BB962C8B-B14F-4D97-AF65-F5344CB8AC3E}">
        <p14:creationId xmlns:p14="http://schemas.microsoft.com/office/powerpoint/2010/main" val="11729591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A61F8CF-1AA7-2FBC-AF9E-827C96F13B0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7260C49-DBD8-F25E-5C2A-DBB4CE4C6465}"/>
              </a:ext>
            </a:extLst>
          </p:cNvPr>
          <p:cNvSpPr>
            <a:spLocks noGrp="1"/>
          </p:cNvSpPr>
          <p:nvPr>
            <p:ph type="sldNum" sz="quarter" idx="14"/>
          </p:nvPr>
        </p:nvSpPr>
        <p:spPr/>
        <p:txBody>
          <a:bodyPr/>
          <a:lstStyle/>
          <a:p>
            <a:pPr algn="r" rtl="0"/>
            <a:fld id="{BF1BE775-52C4-47DD-8B77-01942D5F46D5}" type="slidenum">
              <a:rPr/>
              <a:pPr algn="r" rtl="0"/>
              <a:t>4</a:t>
            </a:fld>
            <a:endParaRPr lang="x-none"/>
          </a:p>
        </p:txBody>
      </p:sp>
      <p:pic>
        <p:nvPicPr>
          <p:cNvPr id="20" name="Picture 19">
            <a:extLst>
              <a:ext uri="{FF2B5EF4-FFF2-40B4-BE49-F238E27FC236}">
                <a16:creationId xmlns:a16="http://schemas.microsoft.com/office/drawing/2014/main" id="{BCC7ACFE-A7C3-E294-6131-4BDD965310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7339" y="3115225"/>
            <a:ext cx="8321652" cy="3639617"/>
          </a:xfrm>
          <a:prstGeom prst="rect">
            <a:avLst/>
          </a:prstGeom>
        </p:spPr>
      </p:pic>
      <p:grpSp>
        <p:nvGrpSpPr>
          <p:cNvPr id="10" name="Group 9">
            <a:extLst>
              <a:ext uri="{FF2B5EF4-FFF2-40B4-BE49-F238E27FC236}">
                <a16:creationId xmlns:a16="http://schemas.microsoft.com/office/drawing/2014/main" id="{FB141A53-7CC1-FD35-50E9-41B914F38B52}"/>
              </a:ext>
            </a:extLst>
          </p:cNvPr>
          <p:cNvGrpSpPr/>
          <p:nvPr/>
        </p:nvGrpSpPr>
        <p:grpSpPr>
          <a:xfrm>
            <a:off x="495679" y="350874"/>
            <a:ext cx="11200641" cy="2456617"/>
            <a:chOff x="850605" y="4454787"/>
            <a:chExt cx="11036596" cy="2209791"/>
          </a:xfrm>
        </p:grpSpPr>
        <p:sp>
          <p:nvSpPr>
            <p:cNvPr id="12" name="TextBox 11">
              <a:extLst>
                <a:ext uri="{FF2B5EF4-FFF2-40B4-BE49-F238E27FC236}">
                  <a16:creationId xmlns:a16="http://schemas.microsoft.com/office/drawing/2014/main" id="{FA9BF995-232E-67A7-E02A-8B9D46D0FB96}"/>
                </a:ext>
              </a:extLst>
            </p:cNvPr>
            <p:cNvSpPr txBox="1"/>
            <p:nvPr/>
          </p:nvSpPr>
          <p:spPr>
            <a:xfrm>
              <a:off x="4270044" y="4843439"/>
              <a:ext cx="7617157" cy="1284829"/>
            </a:xfrm>
            <a:prstGeom prst="rect">
              <a:avLst/>
            </a:prstGeom>
            <a:noFill/>
          </p:spPr>
          <p:txBody>
            <a:bodyPr wrap="square" rtlCol="0">
              <a:spAutoFit/>
            </a:bodyPr>
            <a:lstStyle/>
            <a:p>
              <a:pPr>
                <a:lnSpc>
                  <a:spcPct val="120000"/>
                </a:lnSpc>
              </a:pPr>
              <a:r>
                <a:rPr lang="en-GB" sz="2000" b="1" noProof="0" dirty="0">
                  <a:solidFill>
                    <a:srgbClr val="082453"/>
                  </a:solidFill>
                  <a:latin typeface="Arial" panose="020B0604020202020204" pitchFamily="34" charset="0"/>
                  <a:cs typeface="Arial" panose="020B0604020202020204" pitchFamily="34" charset="0"/>
                </a:rPr>
                <a:t>For more information about the Atlas of MS, please contact:</a:t>
              </a:r>
            </a:p>
            <a:p>
              <a:pPr>
                <a:lnSpc>
                  <a:spcPct val="120000"/>
                </a:lnSpc>
              </a:pPr>
              <a:r>
                <a:rPr lang="en-GB" b="1" noProof="0" dirty="0">
                  <a:solidFill>
                    <a:srgbClr val="082453"/>
                  </a:solidFill>
                  <a:latin typeface="Arial" panose="020B0604020202020204" pitchFamily="34" charset="0"/>
                  <a:cs typeface="Arial" panose="020B0604020202020204" pitchFamily="34" charset="0"/>
                </a:rPr>
                <a:t>Rachel King, </a:t>
              </a:r>
            </a:p>
            <a:p>
              <a:pPr>
                <a:lnSpc>
                  <a:spcPct val="120000"/>
                </a:lnSpc>
              </a:pPr>
              <a:r>
                <a:rPr lang="en-GB" b="1" noProof="0" dirty="0">
                  <a:solidFill>
                    <a:srgbClr val="082453"/>
                  </a:solidFill>
                  <a:latin typeface="Arial" panose="020B0604020202020204" pitchFamily="34" charset="0"/>
                  <a:cs typeface="Arial" panose="020B0604020202020204" pitchFamily="34" charset="0"/>
                </a:rPr>
                <a:t>MS International Federation (MSIF)</a:t>
              </a:r>
            </a:p>
            <a:p>
              <a:pPr>
                <a:lnSpc>
                  <a:spcPct val="120000"/>
                </a:lnSpc>
              </a:pPr>
              <a:r>
                <a:rPr lang="en-GB" b="1" noProof="0" dirty="0">
                  <a:solidFill>
                    <a:srgbClr val="082453"/>
                  </a:solidFill>
                  <a:latin typeface="Arial" panose="020B0604020202020204" pitchFamily="34" charset="0"/>
                  <a:cs typeface="Arial" panose="020B0604020202020204" pitchFamily="34" charset="0"/>
                </a:rPr>
                <a:t>atlas@msif.org</a:t>
              </a:r>
            </a:p>
          </p:txBody>
        </p:sp>
        <p:pic>
          <p:nvPicPr>
            <p:cNvPr id="13" name="Picture 12">
              <a:extLst>
                <a:ext uri="{FF2B5EF4-FFF2-40B4-BE49-F238E27FC236}">
                  <a16:creationId xmlns:a16="http://schemas.microsoft.com/office/drawing/2014/main" id="{B4BC13B5-CA5C-9D71-9C91-C0371F834F3C}"/>
                </a:ext>
              </a:extLst>
            </p:cNvPr>
            <p:cNvPicPr>
              <a:picLocks noChangeAspect="1"/>
            </p:cNvPicPr>
            <p:nvPr/>
          </p:nvPicPr>
          <p:blipFill>
            <a:blip r:embed="rId4"/>
            <a:stretch/>
          </p:blipFill>
          <p:spPr>
            <a:xfrm>
              <a:off x="2196533" y="4454787"/>
              <a:ext cx="2184081" cy="2209791"/>
            </a:xfrm>
            <a:prstGeom prst="rect">
              <a:avLst/>
            </a:prstGeom>
          </p:spPr>
        </p:pic>
        <p:pic>
          <p:nvPicPr>
            <p:cNvPr id="15" name="Picture 14" descr="A close up of a sign&#10;&#10;Description automatically generated">
              <a:extLst>
                <a:ext uri="{FF2B5EF4-FFF2-40B4-BE49-F238E27FC236}">
                  <a16:creationId xmlns:a16="http://schemas.microsoft.com/office/drawing/2014/main" id="{5C6CEFF3-4EB0-3940-49DB-61748DF4587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33610" y="4843439"/>
              <a:ext cx="1345929" cy="1120362"/>
            </a:xfrm>
            <a:prstGeom prst="rect">
              <a:avLst/>
            </a:prstGeom>
          </p:spPr>
        </p:pic>
        <p:pic>
          <p:nvPicPr>
            <p:cNvPr id="23" name="Picture 22">
              <a:extLst>
                <a:ext uri="{FF2B5EF4-FFF2-40B4-BE49-F238E27FC236}">
                  <a16:creationId xmlns:a16="http://schemas.microsoft.com/office/drawing/2014/main" id="{821CCE65-B99D-5AE9-3650-7EDDE53263EF}"/>
                </a:ext>
              </a:extLst>
            </p:cNvPr>
            <p:cNvPicPr>
              <a:picLocks noChangeAspect="1"/>
            </p:cNvPicPr>
            <p:nvPr/>
          </p:nvPicPr>
          <p:blipFill>
            <a:blip r:embed="rId6"/>
            <a:stretch>
              <a:fillRect/>
            </a:stretch>
          </p:blipFill>
          <p:spPr>
            <a:xfrm>
              <a:off x="9116016" y="5556565"/>
              <a:ext cx="2477625" cy="954683"/>
            </a:xfrm>
            <a:prstGeom prst="rect">
              <a:avLst/>
            </a:prstGeom>
          </p:spPr>
        </p:pic>
        <p:sp>
          <p:nvSpPr>
            <p:cNvPr id="24" name="Rectangle 23">
              <a:extLst>
                <a:ext uri="{FF2B5EF4-FFF2-40B4-BE49-F238E27FC236}">
                  <a16:creationId xmlns:a16="http://schemas.microsoft.com/office/drawing/2014/main" id="{3877B4DE-6A3F-F365-419E-D57B26820D16}"/>
                </a:ext>
              </a:extLst>
            </p:cNvPr>
            <p:cNvSpPr/>
            <p:nvPr/>
          </p:nvSpPr>
          <p:spPr>
            <a:xfrm>
              <a:off x="850605" y="4561367"/>
              <a:ext cx="11036596" cy="2097954"/>
            </a:xfrm>
            <a:prstGeom prst="rect">
              <a:avLst/>
            </a:pr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noProof="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661813308"/>
      </p:ext>
    </p:extLst>
  </p:cSld>
  <p:clrMapOvr>
    <a:masterClrMapping/>
  </p:clrMapOvr>
</p:sld>
</file>

<file path=ppt/theme/theme1.xml><?xml version="1.0" encoding="utf-8"?>
<a:theme xmlns:a="http://schemas.openxmlformats.org/drawingml/2006/main" name="MSIF Master">
  <a:themeElements>
    <a:clrScheme name="008B50">
      <a:dk1>
        <a:srgbClr val="000000"/>
      </a:dk1>
      <a:lt1>
        <a:srgbClr val="FFFFFF"/>
      </a:lt1>
      <a:dk2>
        <a:srgbClr val="000000"/>
      </a:dk2>
      <a:lt2>
        <a:srgbClr val="E24301"/>
      </a:lt2>
      <a:accent1>
        <a:srgbClr val="008B50"/>
      </a:accent1>
      <a:accent2>
        <a:srgbClr val="004C89"/>
      </a:accent2>
      <a:accent3>
        <a:srgbClr val="007480"/>
      </a:accent3>
      <a:accent4>
        <a:srgbClr val="003D51"/>
      </a:accent4>
      <a:accent5>
        <a:srgbClr val="008AB2"/>
      </a:accent5>
      <a:accent6>
        <a:srgbClr val="003D51"/>
      </a:accent6>
      <a:hlink>
        <a:srgbClr val="0000FF"/>
      </a:hlink>
      <a:folHlink>
        <a:srgbClr val="800080"/>
      </a:folHlink>
    </a:clrScheme>
    <a:fontScheme name="MS International Federation Fonts">
      <a:majorFont>
        <a:latin typeface="Adelle Sans"/>
        <a:ea typeface=""/>
        <a:cs typeface=""/>
      </a:majorFont>
      <a:minorFont>
        <a:latin typeface="Adelle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 master" id="{1472C9DF-F32B-438E-9C01-381345B07AEA}" vid="{1B27A2DA-3E07-47F6-941C-C71FC43399F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0e26d28-a11e-4677-91cd-fc4f9bdb5ba6" xsi:nil="true"/>
    <lcf76f155ced4ddcb4097134ff3c332f xmlns="1af14b32-3973-4fb7-8f22-f8ee389e9722">
      <Terms xmlns="http://schemas.microsoft.com/office/infopath/2007/PartnerControls"/>
    </lcf76f155ced4ddcb4097134ff3c332f>
    <_dlc_DocId xmlns="50e26d28-a11e-4677-91cd-fc4f9bdb5ba6">HEA3KNDCUJJJ-1506610333-662209</_dlc_DocId>
    <_dlc_DocIdUrl xmlns="50e26d28-a11e-4677-91cd-fc4f9bdb5ba6">
      <Url>https://msiforg.sharepoint.com/sites/MSIFTeam/_layouts/15/DocIdRedir.aspx?ID=HEA3KNDCUJJJ-1506610333-662209</Url>
      <Description>HEA3KNDCUJJJ-1506610333-662209</Description>
    </_dlc_DocIdUrl>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DCA57102A605742950A457ADC253C3A" ma:contentTypeVersion="16" ma:contentTypeDescription="Create a new document." ma:contentTypeScope="" ma:versionID="97a6afc809fb828d9404b11f72de802e">
  <xsd:schema xmlns:xsd="http://www.w3.org/2001/XMLSchema" xmlns:xs="http://www.w3.org/2001/XMLSchema" xmlns:p="http://schemas.microsoft.com/office/2006/metadata/properties" xmlns:ns2="1af14b32-3973-4fb7-8f22-f8ee389e9722" xmlns:ns3="50e26d28-a11e-4677-91cd-fc4f9bdb5ba6" targetNamespace="http://schemas.microsoft.com/office/2006/metadata/properties" ma:root="true" ma:fieldsID="fad8d013ee10445fd0c40665736d792e" ns2:_="" ns3:_="">
    <xsd:import namespace="1af14b32-3973-4fb7-8f22-f8ee389e9722"/>
    <xsd:import namespace="50e26d28-a11e-4677-91cd-fc4f9bdb5ba6"/>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LengthInSecond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Location" minOccurs="0"/>
                <xsd:element ref="ns2:MediaServiceOCR" minOccurs="0"/>
                <xsd:element ref="ns3:SharedWithUsers" minOccurs="0"/>
                <xsd:element ref="ns3:SharedWithDetails" minOccurs="0"/>
                <xsd:element ref="ns2:MediaServiceSearchProperties" minOccurs="0"/>
                <xsd:element ref="ns2:MediaServiceBillingMetadata"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f14b32-3973-4fb7-8f22-f8ee389e972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43489627-78e5-4b72-846a-5a77e4964992"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0e26d28-a11e-4677-91cd-fc4f9bdb5ba6"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b54c8ab-14a3-4451-9775-62b67762e92e}" ma:internalName="TaxCatchAll" ma:showField="CatchAllData" ma:web="50e26d28-a11e-4677-91cd-fc4f9bdb5ba6">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element name="_dlc_DocId" ma:index="24" nillable="true" ma:displayName="Document ID Value" ma:description="The value of the document ID assigned to this item." ma:indexed="true" ma:internalName="_dlc_DocId" ma:readOnly="true">
      <xsd:simpleType>
        <xsd:restriction base="dms:Text"/>
      </xsd:simpleType>
    </xsd:element>
    <xsd:element name="_dlc_DocIdUrl" ma:index="2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6"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AC96B15B-333D-4CA2-A467-896E77869D97}">
  <ds:schemaRefs>
    <ds:schemaRef ds:uri="http://schemas.microsoft.com/office/2006/documentManagement/types"/>
    <ds:schemaRef ds:uri="1af14b32-3973-4fb7-8f22-f8ee389e9722"/>
    <ds:schemaRef ds:uri="http://purl.org/dc/elements/1.1/"/>
    <ds:schemaRef ds:uri="50e26d28-a11e-4677-91cd-fc4f9bdb5ba6"/>
    <ds:schemaRef ds:uri="http://purl.org/dc/dcmitype/"/>
    <ds:schemaRef ds:uri="http://schemas.microsoft.com/office/infopath/2007/PartnerControls"/>
    <ds:schemaRef ds:uri="http://schemas.microsoft.com/office/2006/metadata/properties"/>
    <ds:schemaRef ds:uri="http://schemas.openxmlformats.org/package/2006/metadata/core-properties"/>
    <ds:schemaRef ds:uri="http://www.w3.org/XML/1998/namespace"/>
    <ds:schemaRef ds:uri="http://purl.org/dc/terms/"/>
  </ds:schemaRefs>
</ds:datastoreItem>
</file>

<file path=customXml/itemProps2.xml><?xml version="1.0" encoding="utf-8"?>
<ds:datastoreItem xmlns:ds="http://schemas.openxmlformats.org/officeDocument/2006/customXml" ds:itemID="{C634268B-D00E-4100-88BE-F49A0FFCCBBA}">
  <ds:schemaRefs>
    <ds:schemaRef ds:uri="http://schemas.microsoft.com/sharepoint/v3/contenttype/forms"/>
  </ds:schemaRefs>
</ds:datastoreItem>
</file>

<file path=customXml/itemProps3.xml><?xml version="1.0" encoding="utf-8"?>
<ds:datastoreItem xmlns:ds="http://schemas.openxmlformats.org/officeDocument/2006/customXml" ds:itemID="{59A19B09-FA75-42CA-9FF1-2C3F095818B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af14b32-3973-4fb7-8f22-f8ee389e9722"/>
    <ds:schemaRef ds:uri="50e26d28-a11e-4677-91cd-fc4f9bdb5ba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D08A3E2A-3D67-4F92-976C-67BD5DE926C5}">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MSIF Master</Template>
  <TotalTime>0</TotalTime>
  <Words>941</Words>
  <Application>Microsoft Office PowerPoint</Application>
  <PresentationFormat>Widescreen</PresentationFormat>
  <Paragraphs>83</Paragraphs>
  <Slides>5</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Adelle Sans</vt:lpstr>
      <vt:lpstr>Adelle Sans Lt</vt:lpstr>
      <vt:lpstr>Aptos</vt:lpstr>
      <vt:lpstr>Aptos Black</vt:lpstr>
      <vt:lpstr>Arial</vt:lpstr>
      <vt:lpstr>Calibri</vt:lpstr>
      <vt:lpstr>MSIF Master</vt:lpstr>
      <vt:lpstr>Atlas of MS estimates that 3.1 million people are living with MS worldwide (38.1 per 100,000) population)  </vt:lpstr>
      <vt:lpstr>Atlas of MS estimates that 3.1 million people are living with MS worldwide, up from an estimated 2.8 million in 2020 and 1.8 million in 2013.  </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rachel@msif.org</dc:creator>
  <cp:lastModifiedBy>Rachel King</cp:lastModifiedBy>
  <cp:revision>2</cp:revision>
  <cp:lastPrinted>2021-07-05T15:06:43Z</cp:lastPrinted>
  <dcterms:created xsi:type="dcterms:W3CDTF">2020-08-05T16:41:56Z</dcterms:created>
  <dcterms:modified xsi:type="dcterms:W3CDTF">2026-09-04T13:29:22Z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0x0101004DCA57102A605742950A457ADC253C3A</vt:lpwstr>
  </property>
  <property fmtid="{D5CDD505-2E9C-101B-9397-08002B2CF9AE}" pid="3" name="Order">
    <vt:r8>25321000</vt:r8>
  </property>
  <property fmtid="{D5CDD505-2E9C-101B-9397-08002B2CF9AE}" pid="4" name="MediaServiceImageTags">
    <vt:lpwstr/>
  </property>
  <property fmtid="{D5CDD505-2E9C-101B-9397-08002B2CF9AE}" pid="5" name="_dlc_DocIdItemGuid">
    <vt:lpwstr>27bf9aaf-7e5a-45c4-ad47-1a25411f56b7</vt:lpwstr>
  </property>
</Properties>
</file>